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63" r:id="rId3"/>
    <p:sldId id="264" r:id="rId4"/>
    <p:sldId id="4319" r:id="rId5"/>
    <p:sldId id="295" r:id="rId6"/>
    <p:sldId id="317" r:id="rId7"/>
    <p:sldId id="315" r:id="rId8"/>
    <p:sldId id="302" r:id="rId9"/>
    <p:sldId id="313" r:id="rId10"/>
    <p:sldId id="318" r:id="rId11"/>
    <p:sldId id="319" r:id="rId12"/>
    <p:sldId id="320" r:id="rId13"/>
    <p:sldId id="314" r:id="rId14"/>
    <p:sldId id="321" r:id="rId15"/>
    <p:sldId id="322" r:id="rId16"/>
    <p:sldId id="4316" r:id="rId17"/>
    <p:sldId id="4186" r:id="rId18"/>
    <p:sldId id="4318" r:id="rId19"/>
    <p:sldId id="4320" r:id="rId20"/>
    <p:sldId id="303" r:id="rId21"/>
  </p:sldIdLst>
  <p:sldSz cx="12192000" cy="6858000"/>
  <p:notesSz cx="6858000" cy="19526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7443"/>
    <a:srgbClr val="29BCD5"/>
    <a:srgbClr val="FF7343"/>
    <a:srgbClr val="B4D4DC"/>
    <a:srgbClr val="F95100"/>
    <a:srgbClr val="FDD55C"/>
    <a:srgbClr val="4BBDD7"/>
    <a:srgbClr val="00B300"/>
    <a:srgbClr val="0057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BA9044-41B0-45D0-A647-94467C27EE12}" v="3" dt="2024-09-12T18:12:18.2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80" autoAdjust="0"/>
    <p:restoredTop sz="93883" autoAdjust="0"/>
  </p:normalViewPr>
  <p:slideViewPr>
    <p:cSldViewPr snapToGrid="0">
      <p:cViewPr varScale="1">
        <p:scale>
          <a:sx n="114" d="100"/>
          <a:sy n="114" d="100"/>
        </p:scale>
        <p:origin x="210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949"/>
    </p:cViewPr>
    <p:sldLst>
      <p:sld r:id="rId1" collapse="1"/>
    </p:sldLst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200" d="100"/>
        <a:sy n="200" d="100"/>
      </p:scale>
      <p:origin x="0" y="-8573"/>
    </p:cViewPr>
  </p:sorterViewPr>
  <p:notesViewPr>
    <p:cSldViewPr snapToGrid="0">
      <p:cViewPr varScale="1">
        <p:scale>
          <a:sx n="66" d="100"/>
          <a:sy n="66" d="100"/>
        </p:scale>
        <p:origin x="1716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Relationship Id="rId30" Type="http://schemas.openxmlformats.org/officeDocument/2006/relationships/customXml" Target="../customXml/item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5FF34C0-3526-4692-970C-80422D961386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066EFE7-5504-4B05-9677-D66B0E1E42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08777E21-E51F-4B5A-A993-19A0613CA3F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86105EED-5F39-4F28-A0A9-A5B48820F206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AAA36327-B29C-4FBF-85C5-CC15B6E43BBF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Empathy:</a:t>
            </a:r>
          </a:p>
          <a:p>
            <a:r>
              <a:rPr lang="en-US" dirty="0"/>
              <a:t>Design:</a:t>
            </a:r>
          </a:p>
          <a:p>
            <a:r>
              <a:rPr lang="en-US" dirty="0"/>
              <a:t>Ideate:</a:t>
            </a:r>
          </a:p>
          <a:p>
            <a:r>
              <a:rPr lang="en-US" dirty="0"/>
              <a:t>Prototype:</a:t>
            </a:r>
          </a:p>
          <a:p>
            <a:r>
              <a:rPr lang="en-US" dirty="0"/>
              <a:t>Test: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66EFE7-5504-4B05-9677-D66B0E1E42E1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5573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Empathy:</a:t>
            </a:r>
          </a:p>
          <a:p>
            <a:r>
              <a:rPr lang="en-US" dirty="0"/>
              <a:t>Define:</a:t>
            </a:r>
          </a:p>
          <a:p>
            <a:r>
              <a:rPr lang="en-US" dirty="0"/>
              <a:t>Ideate:</a:t>
            </a:r>
          </a:p>
          <a:p>
            <a:r>
              <a:rPr lang="en-US" dirty="0"/>
              <a:t>Prototype:</a:t>
            </a:r>
          </a:p>
          <a:p>
            <a:r>
              <a:rPr lang="en-US" dirty="0"/>
              <a:t>Test: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EBBF208B-1FDC-49D8-9B8E-77DDD090CAD2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147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Empathy:</a:t>
            </a:r>
          </a:p>
          <a:p>
            <a:r>
              <a:rPr lang="en-US" dirty="0"/>
              <a:t>Define:</a:t>
            </a:r>
          </a:p>
          <a:p>
            <a:r>
              <a:rPr lang="en-US" dirty="0"/>
              <a:t>Ideate:</a:t>
            </a:r>
          </a:p>
          <a:p>
            <a:r>
              <a:rPr lang="en-US" dirty="0"/>
              <a:t>Prototype:</a:t>
            </a:r>
          </a:p>
          <a:p>
            <a:r>
              <a:rPr lang="en-US" dirty="0"/>
              <a:t>Test: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EBBF208B-1FDC-49D8-9B8E-77DDD090CAD2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3074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Empathy:</a:t>
            </a:r>
          </a:p>
          <a:p>
            <a:r>
              <a:rPr lang="en-US" dirty="0"/>
              <a:t>Define:</a:t>
            </a:r>
          </a:p>
          <a:p>
            <a:r>
              <a:rPr lang="en-US" dirty="0"/>
              <a:t>Ideate:</a:t>
            </a:r>
          </a:p>
          <a:p>
            <a:r>
              <a:rPr lang="en-US" dirty="0"/>
              <a:t>Prototype:</a:t>
            </a:r>
          </a:p>
          <a:p>
            <a:r>
              <a:rPr lang="en-US" dirty="0"/>
              <a:t>Test: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EBBF208B-1FDC-49D8-9B8E-77DDD090CAD2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6431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Empathy:</a:t>
            </a:r>
          </a:p>
          <a:p>
            <a:r>
              <a:rPr lang="en-US" dirty="0"/>
              <a:t>Design:</a:t>
            </a:r>
          </a:p>
          <a:p>
            <a:r>
              <a:rPr lang="en-US" dirty="0"/>
              <a:t>Ideate:</a:t>
            </a:r>
          </a:p>
          <a:p>
            <a:r>
              <a:rPr lang="en-US" dirty="0"/>
              <a:t>Prototype:</a:t>
            </a:r>
          </a:p>
          <a:p>
            <a:r>
              <a:rPr lang="en-US" dirty="0"/>
              <a:t>Test: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66EFE7-5504-4B05-9677-D66B0E1E42E1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4625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Empathy:</a:t>
            </a:r>
          </a:p>
          <a:p>
            <a:r>
              <a:rPr lang="en-US" dirty="0"/>
              <a:t>Design:</a:t>
            </a:r>
          </a:p>
          <a:p>
            <a:r>
              <a:rPr lang="en-US" dirty="0"/>
              <a:t>Ideate:</a:t>
            </a:r>
          </a:p>
          <a:p>
            <a:r>
              <a:rPr lang="en-US" dirty="0"/>
              <a:t>Prototype:</a:t>
            </a:r>
          </a:p>
          <a:p>
            <a:r>
              <a:rPr lang="en-US" dirty="0"/>
              <a:t>Test: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66EFE7-5504-4B05-9677-D66B0E1E42E1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2597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66EFE7-5504-4B05-9677-D66B0E1E42E1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523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22" indent="0" algn="ctr">
              <a:buNone/>
              <a:defRPr sz="2000"/>
            </a:lvl2pPr>
            <a:lvl3pPr marL="914445" indent="0" algn="ctr">
              <a:buNone/>
              <a:defRPr sz="1801"/>
            </a:lvl3pPr>
            <a:lvl4pPr marL="1371670" indent="0" algn="ctr">
              <a:buNone/>
              <a:defRPr sz="1600"/>
            </a:lvl4pPr>
            <a:lvl5pPr marL="1828892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6" indent="0" algn="ctr">
              <a:buNone/>
              <a:defRPr sz="1600"/>
            </a:lvl7pPr>
            <a:lvl8pPr marL="3200563" indent="0" algn="ctr">
              <a:buNone/>
              <a:defRPr sz="1600"/>
            </a:lvl8pPr>
            <a:lvl9pPr marL="365778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908925" y="4314825"/>
            <a:ext cx="2911476" cy="374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5D666-A0B8-4DFA-A725-B67AE5FAF7A5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4354"/>
            <a:ext cx="640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342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398DB-5D58-42DF-BBA1-5DBE74EEE7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259865"/>
      </p:ext>
    </p:extLst>
  </p:cSld>
  <p:clrMapOvr>
    <a:masterClrMapping/>
  </p:clrMapOvr>
  <p:transition spd="slow"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502C2-9DA5-4B9B-8FD8-8964905346DB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3A5E7-089A-432A-B8DB-98152BFFA6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705812"/>
      </p:ext>
    </p:extLst>
  </p:cSld>
  <p:clrMapOvr>
    <a:masterClrMapping/>
  </p:clrMapOvr>
  <p:transition spd="slow"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753536"/>
            <a:ext cx="10820398" cy="2801935"/>
          </a:xfrm>
        </p:spPr>
        <p:txBody>
          <a:bodyPr anchor="b"/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6" y="3641726"/>
            <a:ext cx="10490201" cy="955675"/>
          </a:xfrm>
        </p:spPr>
        <p:txBody>
          <a:bodyPr>
            <a:normAutofit/>
          </a:bodyPr>
          <a:lstStyle>
            <a:lvl1pPr marL="0" indent="0" algn="r">
              <a:buNone/>
              <a:defRPr sz="2201">
                <a:solidFill>
                  <a:schemeClr val="tx1">
                    <a:tint val="75000"/>
                  </a:schemeClr>
                </a:solidFill>
              </a:defRPr>
            </a:lvl1pPr>
            <a:lvl2pPr marL="45722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5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7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813675" y="381004"/>
            <a:ext cx="2911476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CB7F740E-46E7-4ACA-978A-006A29711364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381000"/>
            <a:ext cx="6991349" cy="3635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1679" y="381004"/>
            <a:ext cx="64452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AD958-B264-42C0-B558-AC20F86E16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829860"/>
      </p:ext>
    </p:extLst>
  </p:cSld>
  <p:clrMapOvr>
    <a:masterClrMapping/>
  </p:clrMapOvr>
  <p:transition spd="slow"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5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5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A5274-D47F-4121-88D3-CD8FED519F8F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B5871-3D1F-4A3C-9910-F1738EA7F3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617035"/>
      </p:ext>
    </p:extLst>
  </p:cSld>
  <p:clrMapOvr>
    <a:masterClrMapping/>
  </p:clrMapOvr>
  <p:transition spd="slow"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6" y="762000"/>
            <a:ext cx="8610601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15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22" indent="0">
              <a:buNone/>
              <a:defRPr sz="2000" b="1"/>
            </a:lvl2pPr>
            <a:lvl3pPr marL="914445" indent="0">
              <a:buNone/>
              <a:defRPr sz="1801" b="1"/>
            </a:lvl3pPr>
            <a:lvl4pPr marL="1371670" indent="0">
              <a:buNone/>
              <a:defRPr sz="1600" b="1"/>
            </a:lvl4pPr>
            <a:lvl5pPr marL="1828892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6" indent="0">
              <a:buNone/>
              <a:defRPr sz="1600" b="1"/>
            </a:lvl7pPr>
            <a:lvl8pPr marL="3200563" indent="0">
              <a:buNone/>
              <a:defRPr sz="1600" b="1"/>
            </a:lvl8pPr>
            <a:lvl9pPr marL="365778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5" y="3132668"/>
            <a:ext cx="5311774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22" indent="0">
              <a:buNone/>
              <a:defRPr sz="2000" b="1"/>
            </a:lvl2pPr>
            <a:lvl3pPr marL="914445" indent="0">
              <a:buNone/>
              <a:defRPr sz="1801" b="1"/>
            </a:lvl3pPr>
            <a:lvl4pPr marL="1371670" indent="0">
              <a:buNone/>
              <a:defRPr sz="1600" b="1"/>
            </a:lvl4pPr>
            <a:lvl5pPr marL="1828892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6" indent="0">
              <a:buNone/>
              <a:defRPr sz="1600" b="1"/>
            </a:lvl7pPr>
            <a:lvl8pPr marL="3200563" indent="0">
              <a:buNone/>
              <a:defRPr sz="1600" b="1"/>
            </a:lvl8pPr>
            <a:lvl9pPr marL="365778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5" y="3132668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22EE1-1641-4011-8E41-A0303E49794F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B5F35-A9AB-47C3-84F7-BD29CAD171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4283441"/>
      </p:ext>
    </p:extLst>
  </p:cSld>
  <p:clrMapOvr>
    <a:masterClrMapping/>
  </p:clrMapOvr>
  <p:transition spd="slow"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7478A-635B-4144-9265-6110C5952A08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2FFCE-599D-4F6A-A5D4-4759CBC3A5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6069174"/>
      </p:ext>
    </p:extLst>
  </p:cSld>
  <p:clrMapOvr>
    <a:masterClrMapping/>
  </p:clrMapOvr>
  <p:transition spd="slow"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34FD7-61D4-4B96-9528-3FD0D896ABED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493EF-08F2-4D00-BDDB-724FD90CEA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916300"/>
      </p:ext>
    </p:extLst>
  </p:cSld>
  <p:clrMapOvr>
    <a:masterClrMapping/>
  </p:clrMapOvr>
  <p:transition spd="slow"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5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8" y="746763"/>
            <a:ext cx="6510619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5" y="3124203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22" indent="0">
              <a:buNone/>
              <a:defRPr sz="1401"/>
            </a:lvl2pPr>
            <a:lvl3pPr marL="914445" indent="0">
              <a:buNone/>
              <a:defRPr sz="1200"/>
            </a:lvl3pPr>
            <a:lvl4pPr marL="1371670" indent="0">
              <a:buNone/>
              <a:defRPr sz="1001"/>
            </a:lvl4pPr>
            <a:lvl5pPr marL="1828892" indent="0">
              <a:buNone/>
              <a:defRPr sz="1001"/>
            </a:lvl5pPr>
            <a:lvl6pPr marL="2286114" indent="0">
              <a:buNone/>
              <a:defRPr sz="1001"/>
            </a:lvl6pPr>
            <a:lvl7pPr marL="2743336" indent="0">
              <a:buNone/>
              <a:defRPr sz="1001"/>
            </a:lvl7pPr>
            <a:lvl8pPr marL="3200563" indent="0">
              <a:buNone/>
              <a:defRPr sz="1001"/>
            </a:lvl8pPr>
            <a:lvl9pPr marL="3657784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57A83-0FF6-42D7-85E0-9043EEAECACB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4F1DD-6C9B-4274-8F32-350F300064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217825"/>
      </p:ext>
    </p:extLst>
  </p:cSld>
  <p:clrMapOvr>
    <a:masterClrMapping/>
  </p:clrMapOvr>
  <p:transition spd="slow"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1524000"/>
            <a:ext cx="6873241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5"/>
            <a:ext cx="3644962" cy="546744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22" indent="0">
              <a:buNone/>
              <a:defRPr sz="2800"/>
            </a:lvl2pPr>
            <a:lvl3pPr marL="914445" indent="0">
              <a:buNone/>
              <a:defRPr sz="2400"/>
            </a:lvl3pPr>
            <a:lvl4pPr marL="1371670" indent="0">
              <a:buNone/>
              <a:defRPr sz="2000"/>
            </a:lvl4pPr>
            <a:lvl5pPr marL="1828892" indent="0">
              <a:buNone/>
              <a:defRPr sz="2000"/>
            </a:lvl5pPr>
            <a:lvl6pPr marL="2286114" indent="0">
              <a:buNone/>
              <a:defRPr sz="2000"/>
            </a:lvl6pPr>
            <a:lvl7pPr marL="2743336" indent="0">
              <a:buNone/>
              <a:defRPr sz="2000"/>
            </a:lvl7pPr>
            <a:lvl8pPr marL="3200563" indent="0">
              <a:buNone/>
              <a:defRPr sz="2000"/>
            </a:lvl8pPr>
            <a:lvl9pPr marL="3657784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9" y="3124203"/>
            <a:ext cx="6873241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22" indent="0">
              <a:buNone/>
              <a:defRPr sz="1401"/>
            </a:lvl2pPr>
            <a:lvl3pPr marL="914445" indent="0">
              <a:buNone/>
              <a:defRPr sz="1200"/>
            </a:lvl3pPr>
            <a:lvl4pPr marL="1371670" indent="0">
              <a:buNone/>
              <a:defRPr sz="1001"/>
            </a:lvl4pPr>
            <a:lvl5pPr marL="1828892" indent="0">
              <a:buNone/>
              <a:defRPr sz="1001"/>
            </a:lvl5pPr>
            <a:lvl6pPr marL="2286114" indent="0">
              <a:buNone/>
              <a:defRPr sz="1001"/>
            </a:lvl6pPr>
            <a:lvl7pPr marL="2743336" indent="0">
              <a:buNone/>
              <a:defRPr sz="1001"/>
            </a:lvl7pPr>
            <a:lvl8pPr marL="3200563" indent="0">
              <a:buNone/>
              <a:defRPr sz="1001"/>
            </a:lvl8pPr>
            <a:lvl9pPr marL="3657784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21A25-6A1D-4A1F-A1A2-5F58A4C69B72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B6522-A54E-47CB-81DD-9493B21E2E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4794997"/>
      </p:ext>
    </p:extLst>
  </p:cSld>
  <p:clrMapOvr>
    <a:masterClrMapping/>
  </p:clrMapOvr>
  <p:transition spd="slow"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8" y="4697364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43"/>
            <a:ext cx="10821840" cy="347816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22" indent="0">
              <a:buNone/>
              <a:defRPr sz="2800"/>
            </a:lvl2pPr>
            <a:lvl3pPr marL="914445" indent="0">
              <a:buNone/>
              <a:defRPr sz="2400"/>
            </a:lvl3pPr>
            <a:lvl4pPr marL="1371670" indent="0">
              <a:buNone/>
              <a:defRPr sz="2000"/>
            </a:lvl4pPr>
            <a:lvl5pPr marL="1828892" indent="0">
              <a:buNone/>
              <a:defRPr sz="2000"/>
            </a:lvl5pPr>
            <a:lvl6pPr marL="2286114" indent="0">
              <a:buNone/>
              <a:defRPr sz="2000"/>
            </a:lvl6pPr>
            <a:lvl7pPr marL="2743336" indent="0">
              <a:buNone/>
              <a:defRPr sz="2000"/>
            </a:lvl7pPr>
            <a:lvl8pPr marL="3200563" indent="0">
              <a:buNone/>
              <a:defRPr sz="2000"/>
            </a:lvl8pPr>
            <a:lvl9pPr marL="3657784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5" y="5516719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22" indent="0">
              <a:buNone/>
              <a:defRPr sz="1401"/>
            </a:lvl2pPr>
            <a:lvl3pPr marL="914445" indent="0">
              <a:buNone/>
              <a:defRPr sz="1200"/>
            </a:lvl3pPr>
            <a:lvl4pPr marL="1371670" indent="0">
              <a:buNone/>
              <a:defRPr sz="1001"/>
            </a:lvl4pPr>
            <a:lvl5pPr marL="1828892" indent="0">
              <a:buNone/>
              <a:defRPr sz="1001"/>
            </a:lvl5pPr>
            <a:lvl6pPr marL="2286114" indent="0">
              <a:buNone/>
              <a:defRPr sz="1001"/>
            </a:lvl6pPr>
            <a:lvl7pPr marL="2743336" indent="0">
              <a:buNone/>
              <a:defRPr sz="1001"/>
            </a:lvl7pPr>
            <a:lvl8pPr marL="3200563" indent="0">
              <a:buNone/>
              <a:defRPr sz="1001"/>
            </a:lvl8pPr>
            <a:lvl9pPr marL="3657784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C4D4D-F50B-4A49-8696-FB8C166F0B4C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203D7-6D1A-4582-82EF-EE7CE77707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186573"/>
      </p:ext>
    </p:extLst>
  </p:cSld>
  <p:clrMapOvr>
    <a:masterClrMapping/>
  </p:clrMapOvr>
  <p:transition spd="slow"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5" y="753532"/>
            <a:ext cx="10820400" cy="2802467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8" y="3649137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22" indent="0">
              <a:buNone/>
              <a:defRPr sz="1401"/>
            </a:lvl2pPr>
            <a:lvl3pPr marL="914445" indent="0">
              <a:buNone/>
              <a:defRPr sz="1200"/>
            </a:lvl3pPr>
            <a:lvl4pPr marL="1371670" indent="0">
              <a:buNone/>
              <a:defRPr sz="1001"/>
            </a:lvl4pPr>
            <a:lvl5pPr marL="1828892" indent="0">
              <a:buNone/>
              <a:defRPr sz="1001"/>
            </a:lvl5pPr>
            <a:lvl6pPr marL="2286114" indent="0">
              <a:buNone/>
              <a:defRPr sz="1001"/>
            </a:lvl6pPr>
            <a:lvl7pPr marL="2743336" indent="0">
              <a:buNone/>
              <a:defRPr sz="1001"/>
            </a:lvl7pPr>
            <a:lvl8pPr marL="3200563" indent="0">
              <a:buNone/>
              <a:defRPr sz="1001"/>
            </a:lvl8pPr>
            <a:lvl9pPr marL="3657784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7813675" y="381004"/>
            <a:ext cx="2911476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ECBAAFC-DDD3-4F61-B4AD-81EC7917C57B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379417"/>
            <a:ext cx="6991349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1679" y="381004"/>
            <a:ext cx="64452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B86FF4-9EAC-47F1-8C86-0E445021E2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2209902"/>
      </p:ext>
    </p:extLst>
  </p:cSld>
  <p:clrMapOvr>
    <a:masterClrMapping/>
  </p:clrMapOvr>
  <p:transition spd="slow"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6251" y="93345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83913" y="2701925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70" y="753537"/>
            <a:ext cx="10151532" cy="2604495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60"/>
            <a:ext cx="9592736" cy="444443"/>
          </a:xfrm>
        </p:spPr>
        <p:txBody>
          <a:bodyPr>
            <a:normAutofit/>
          </a:bodyPr>
          <a:lstStyle>
            <a:lvl1pPr marL="0" indent="0">
              <a:buNone/>
              <a:defRPr sz="1401"/>
            </a:lvl1pPr>
            <a:lvl2pPr marL="457222" indent="0">
              <a:buNone/>
              <a:defRPr sz="1401"/>
            </a:lvl2pPr>
            <a:lvl3pPr marL="914445" indent="0">
              <a:buNone/>
              <a:defRPr sz="1200"/>
            </a:lvl3pPr>
            <a:lvl4pPr marL="1371670" indent="0">
              <a:buNone/>
              <a:defRPr sz="1001"/>
            </a:lvl4pPr>
            <a:lvl5pPr marL="1828892" indent="0">
              <a:buNone/>
              <a:defRPr sz="1001"/>
            </a:lvl5pPr>
            <a:lvl6pPr marL="2286114" indent="0">
              <a:buNone/>
              <a:defRPr sz="1001"/>
            </a:lvl6pPr>
            <a:lvl7pPr marL="2743336" indent="0">
              <a:buNone/>
              <a:defRPr sz="1001"/>
            </a:lvl7pPr>
            <a:lvl8pPr marL="3200563" indent="0">
              <a:buNone/>
              <a:defRPr sz="1001"/>
            </a:lvl8pPr>
            <a:lvl9pPr marL="3657784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70" y="3959862"/>
            <a:ext cx="10151532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22" indent="0">
              <a:buNone/>
              <a:defRPr sz="1401"/>
            </a:lvl2pPr>
            <a:lvl3pPr marL="914445" indent="0">
              <a:buNone/>
              <a:defRPr sz="1200"/>
            </a:lvl3pPr>
            <a:lvl4pPr marL="1371670" indent="0">
              <a:buNone/>
              <a:defRPr sz="1001"/>
            </a:lvl4pPr>
            <a:lvl5pPr marL="1828892" indent="0">
              <a:buNone/>
              <a:defRPr sz="1001"/>
            </a:lvl5pPr>
            <a:lvl6pPr marL="2286114" indent="0">
              <a:buNone/>
              <a:defRPr sz="1001"/>
            </a:lvl6pPr>
            <a:lvl7pPr marL="2743336" indent="0">
              <a:buNone/>
              <a:defRPr sz="1001"/>
            </a:lvl7pPr>
            <a:lvl8pPr marL="3200563" indent="0">
              <a:buNone/>
              <a:defRPr sz="1001"/>
            </a:lvl8pPr>
            <a:lvl9pPr marL="3657784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>
          <a:xfrm>
            <a:off x="7813675" y="381004"/>
            <a:ext cx="2911476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6543C29A-6A2B-4DEE-9C56-39D28D026297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>
          <a:xfrm>
            <a:off x="685801" y="379417"/>
            <a:ext cx="6991349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10861679" y="381004"/>
            <a:ext cx="64452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79B1D-270F-4440-BB43-5594A0DDFB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2081586"/>
      </p:ext>
    </p:extLst>
  </p:cSld>
  <p:clrMapOvr>
    <a:masterClrMapping/>
  </p:clrMapOvr>
  <p:transition spd="slow"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4" y="1124702"/>
            <a:ext cx="10146187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8" y="3648319"/>
            <a:ext cx="10144654" cy="999885"/>
          </a:xfrm>
        </p:spPr>
        <p:txBody>
          <a:bodyPr/>
          <a:lstStyle>
            <a:lvl1pPr marL="0" indent="0">
              <a:buNone/>
              <a:defRPr sz="1600"/>
            </a:lvl1pPr>
            <a:lvl2pPr marL="457222" indent="0">
              <a:buNone/>
              <a:defRPr sz="1401"/>
            </a:lvl2pPr>
            <a:lvl3pPr marL="914445" indent="0">
              <a:buNone/>
              <a:defRPr sz="1200"/>
            </a:lvl3pPr>
            <a:lvl4pPr marL="1371670" indent="0">
              <a:buNone/>
              <a:defRPr sz="1001"/>
            </a:lvl4pPr>
            <a:lvl5pPr marL="1828892" indent="0">
              <a:buNone/>
              <a:defRPr sz="1001"/>
            </a:lvl5pPr>
            <a:lvl6pPr marL="2286114" indent="0">
              <a:buNone/>
              <a:defRPr sz="1001"/>
            </a:lvl6pPr>
            <a:lvl7pPr marL="2743336" indent="0">
              <a:buNone/>
              <a:defRPr sz="1001"/>
            </a:lvl7pPr>
            <a:lvl8pPr marL="3200563" indent="0">
              <a:buNone/>
              <a:defRPr sz="1001"/>
            </a:lvl8pPr>
            <a:lvl9pPr marL="3657784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7813675" y="379417"/>
            <a:ext cx="2911476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A79D905-006C-4583-B151-7C37F2C6797C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379417"/>
            <a:ext cx="6991349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1679" y="381004"/>
            <a:ext cx="64452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83A80-B28D-4790-822C-D6CA28E23A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352098"/>
      </p:ext>
    </p:extLst>
  </p:cSld>
  <p:clrMapOvr>
    <a:masterClrMapping/>
  </p:clrMapOvr>
  <p:transition spd="slow"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5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22" indent="0">
              <a:buNone/>
              <a:defRPr sz="2000" b="1"/>
            </a:lvl2pPr>
            <a:lvl3pPr marL="914445" indent="0">
              <a:buNone/>
              <a:defRPr sz="1801" b="1"/>
            </a:lvl3pPr>
            <a:lvl4pPr marL="1371670" indent="0">
              <a:buNone/>
              <a:defRPr sz="1600" b="1"/>
            </a:lvl4pPr>
            <a:lvl5pPr marL="1828892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6" indent="0">
              <a:buNone/>
              <a:defRPr sz="1600" b="1"/>
            </a:lvl7pPr>
            <a:lvl8pPr marL="3200563" indent="0">
              <a:buNone/>
              <a:defRPr sz="1600" b="1"/>
            </a:lvl8pPr>
            <a:lvl9pPr marL="365778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5" y="2904565"/>
            <a:ext cx="3456432" cy="3314132"/>
          </a:xfrm>
        </p:spPr>
        <p:txBody>
          <a:bodyPr>
            <a:normAutofit/>
          </a:bodyPr>
          <a:lstStyle>
            <a:lvl1pPr marL="0" indent="0">
              <a:buNone/>
              <a:defRPr sz="1401"/>
            </a:lvl1pPr>
            <a:lvl2pPr marL="457222" indent="0">
              <a:buNone/>
              <a:defRPr sz="1200"/>
            </a:lvl2pPr>
            <a:lvl3pPr marL="914445" indent="0">
              <a:buNone/>
              <a:defRPr sz="1001"/>
            </a:lvl3pPr>
            <a:lvl4pPr marL="1371670" indent="0">
              <a:buNone/>
              <a:defRPr sz="900"/>
            </a:lvl4pPr>
            <a:lvl5pPr marL="1828892" indent="0">
              <a:buNone/>
              <a:defRPr sz="900"/>
            </a:lvl5pPr>
            <a:lvl6pPr marL="2286114" indent="0">
              <a:buNone/>
              <a:defRPr sz="900"/>
            </a:lvl6pPr>
            <a:lvl7pPr marL="2743336" indent="0">
              <a:buNone/>
              <a:defRPr sz="900"/>
            </a:lvl7pPr>
            <a:lvl8pPr marL="3200563" indent="0">
              <a:buNone/>
              <a:defRPr sz="900"/>
            </a:lvl8pPr>
            <a:lvl9pPr marL="365778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4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22" indent="0">
              <a:buNone/>
              <a:defRPr sz="2000" b="1"/>
            </a:lvl2pPr>
            <a:lvl3pPr marL="914445" indent="0">
              <a:buNone/>
              <a:defRPr sz="1801" b="1"/>
            </a:lvl3pPr>
            <a:lvl4pPr marL="1371670" indent="0">
              <a:buNone/>
              <a:defRPr sz="1600" b="1"/>
            </a:lvl4pPr>
            <a:lvl5pPr marL="1828892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6" indent="0">
              <a:buNone/>
              <a:defRPr sz="1600" b="1"/>
            </a:lvl7pPr>
            <a:lvl8pPr marL="3200563" indent="0">
              <a:buNone/>
              <a:defRPr sz="1600" b="1"/>
            </a:lvl8pPr>
            <a:lvl9pPr marL="365778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61" y="2904067"/>
            <a:ext cx="3456432" cy="3314618"/>
          </a:xfrm>
        </p:spPr>
        <p:txBody>
          <a:bodyPr>
            <a:normAutofit/>
          </a:bodyPr>
          <a:lstStyle>
            <a:lvl1pPr marL="0" indent="0">
              <a:buNone/>
              <a:defRPr sz="1401"/>
            </a:lvl1pPr>
            <a:lvl2pPr marL="457222" indent="0">
              <a:buNone/>
              <a:defRPr sz="1200"/>
            </a:lvl2pPr>
            <a:lvl3pPr marL="914445" indent="0">
              <a:buNone/>
              <a:defRPr sz="1001"/>
            </a:lvl3pPr>
            <a:lvl4pPr marL="1371670" indent="0">
              <a:buNone/>
              <a:defRPr sz="900"/>
            </a:lvl4pPr>
            <a:lvl5pPr marL="1828892" indent="0">
              <a:buNone/>
              <a:defRPr sz="900"/>
            </a:lvl5pPr>
            <a:lvl6pPr marL="2286114" indent="0">
              <a:buNone/>
              <a:defRPr sz="900"/>
            </a:lvl6pPr>
            <a:lvl7pPr marL="2743336" indent="0">
              <a:buNone/>
              <a:defRPr sz="900"/>
            </a:lvl7pPr>
            <a:lvl8pPr marL="3200563" indent="0">
              <a:buNone/>
              <a:defRPr sz="900"/>
            </a:lvl8pPr>
            <a:lvl9pPr marL="365778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5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22" indent="0">
              <a:buNone/>
              <a:defRPr sz="2000" b="1"/>
            </a:lvl2pPr>
            <a:lvl3pPr marL="914445" indent="0">
              <a:buNone/>
              <a:defRPr sz="1801" b="1"/>
            </a:lvl3pPr>
            <a:lvl4pPr marL="1371670" indent="0">
              <a:buNone/>
              <a:defRPr sz="1600" b="1"/>
            </a:lvl4pPr>
            <a:lvl5pPr marL="1828892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6" indent="0">
              <a:buNone/>
              <a:defRPr sz="1600" b="1"/>
            </a:lvl7pPr>
            <a:lvl8pPr marL="3200563" indent="0">
              <a:buNone/>
              <a:defRPr sz="1600" b="1"/>
            </a:lvl8pPr>
            <a:lvl9pPr marL="365778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5" y="2904565"/>
            <a:ext cx="3456432" cy="3314132"/>
          </a:xfrm>
        </p:spPr>
        <p:txBody>
          <a:bodyPr>
            <a:normAutofit/>
          </a:bodyPr>
          <a:lstStyle>
            <a:lvl1pPr marL="0" indent="0">
              <a:buNone/>
              <a:defRPr sz="1401"/>
            </a:lvl1pPr>
            <a:lvl2pPr marL="457222" indent="0">
              <a:buNone/>
              <a:defRPr sz="1200"/>
            </a:lvl2pPr>
            <a:lvl3pPr marL="914445" indent="0">
              <a:buNone/>
              <a:defRPr sz="1001"/>
            </a:lvl3pPr>
            <a:lvl4pPr marL="1371670" indent="0">
              <a:buNone/>
              <a:defRPr sz="900"/>
            </a:lvl4pPr>
            <a:lvl5pPr marL="1828892" indent="0">
              <a:buNone/>
              <a:defRPr sz="900"/>
            </a:lvl5pPr>
            <a:lvl6pPr marL="2286114" indent="0">
              <a:buNone/>
              <a:defRPr sz="900"/>
            </a:lvl6pPr>
            <a:lvl7pPr marL="2743336" indent="0">
              <a:buNone/>
              <a:defRPr sz="900"/>
            </a:lvl7pPr>
            <a:lvl8pPr marL="3200563" indent="0">
              <a:buNone/>
              <a:defRPr sz="900"/>
            </a:lvl8pPr>
            <a:lvl9pPr marL="365778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9AB9A-7AA0-445C-B817-0CD6F49AC428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3889A-BA21-4327-962C-E97F6C0943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7453944"/>
      </p:ext>
    </p:extLst>
  </p:cSld>
  <p:clrMapOvr>
    <a:masterClrMapping/>
  </p:clrMapOvr>
  <p:transition spd="slow"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21" y="4191002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22" indent="0">
              <a:buNone/>
              <a:defRPr sz="2000" b="1"/>
            </a:lvl2pPr>
            <a:lvl3pPr marL="914445" indent="0">
              <a:buNone/>
              <a:defRPr sz="1801" b="1"/>
            </a:lvl3pPr>
            <a:lvl4pPr marL="1371670" indent="0">
              <a:buNone/>
              <a:defRPr sz="1600" b="1"/>
            </a:lvl4pPr>
            <a:lvl5pPr marL="1828892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6" indent="0">
              <a:buNone/>
              <a:defRPr sz="1600" b="1"/>
            </a:lvl7pPr>
            <a:lvl8pPr marL="3200563" indent="0">
              <a:buNone/>
              <a:defRPr sz="1600" b="1"/>
            </a:lvl8pPr>
            <a:lvl9pPr marL="365778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21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22" indent="0">
              <a:buNone/>
              <a:defRPr sz="1600"/>
            </a:lvl2pPr>
            <a:lvl3pPr marL="914445" indent="0">
              <a:buNone/>
              <a:defRPr sz="1600"/>
            </a:lvl3pPr>
            <a:lvl4pPr marL="1371670" indent="0">
              <a:buNone/>
              <a:defRPr sz="1600"/>
            </a:lvl4pPr>
            <a:lvl5pPr marL="1828892" indent="0">
              <a:buNone/>
              <a:defRPr sz="1600"/>
            </a:lvl5pPr>
            <a:lvl6pPr marL="2286114" indent="0">
              <a:buNone/>
              <a:defRPr sz="1600"/>
            </a:lvl6pPr>
            <a:lvl7pPr marL="2743336" indent="0">
              <a:buNone/>
              <a:defRPr sz="1600"/>
            </a:lvl7pPr>
            <a:lvl8pPr marL="3200563" indent="0">
              <a:buNone/>
              <a:defRPr sz="1600"/>
            </a:lvl8pPr>
            <a:lvl9pPr marL="3657784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21" y="4873768"/>
            <a:ext cx="3451582" cy="1344921"/>
          </a:xfrm>
        </p:spPr>
        <p:txBody>
          <a:bodyPr>
            <a:normAutofit/>
          </a:bodyPr>
          <a:lstStyle>
            <a:lvl1pPr marL="0" indent="0">
              <a:buNone/>
              <a:defRPr sz="1401"/>
            </a:lvl1pPr>
            <a:lvl2pPr marL="457222" indent="0">
              <a:buNone/>
              <a:defRPr sz="1200"/>
            </a:lvl2pPr>
            <a:lvl3pPr marL="914445" indent="0">
              <a:buNone/>
              <a:defRPr sz="1001"/>
            </a:lvl3pPr>
            <a:lvl4pPr marL="1371670" indent="0">
              <a:buNone/>
              <a:defRPr sz="900"/>
            </a:lvl4pPr>
            <a:lvl5pPr marL="1828892" indent="0">
              <a:buNone/>
              <a:defRPr sz="900"/>
            </a:lvl5pPr>
            <a:lvl6pPr marL="2286114" indent="0">
              <a:buNone/>
              <a:defRPr sz="900"/>
            </a:lvl6pPr>
            <a:lvl7pPr marL="2743336" indent="0">
              <a:buNone/>
              <a:defRPr sz="900"/>
            </a:lvl7pPr>
            <a:lvl8pPr marL="3200563" indent="0">
              <a:buNone/>
              <a:defRPr sz="900"/>
            </a:lvl8pPr>
            <a:lvl9pPr marL="365778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2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22" indent="0">
              <a:buNone/>
              <a:defRPr sz="2000" b="1"/>
            </a:lvl2pPr>
            <a:lvl3pPr marL="914445" indent="0">
              <a:buNone/>
              <a:defRPr sz="1801" b="1"/>
            </a:lvl3pPr>
            <a:lvl4pPr marL="1371670" indent="0">
              <a:buNone/>
              <a:defRPr sz="1600" b="1"/>
            </a:lvl4pPr>
            <a:lvl5pPr marL="1828892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6" indent="0">
              <a:buNone/>
              <a:defRPr sz="1600" b="1"/>
            </a:lvl7pPr>
            <a:lvl8pPr marL="3200563" indent="0">
              <a:buNone/>
              <a:defRPr sz="1600" b="1"/>
            </a:lvl8pPr>
            <a:lvl9pPr marL="365778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7" y="2362200"/>
            <a:ext cx="344893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22" indent="0">
              <a:buNone/>
              <a:defRPr sz="1600"/>
            </a:lvl2pPr>
            <a:lvl3pPr marL="914445" indent="0">
              <a:buNone/>
              <a:defRPr sz="1600"/>
            </a:lvl3pPr>
            <a:lvl4pPr marL="1371670" indent="0">
              <a:buNone/>
              <a:defRPr sz="1600"/>
            </a:lvl4pPr>
            <a:lvl5pPr marL="1828892" indent="0">
              <a:buNone/>
              <a:defRPr sz="1600"/>
            </a:lvl5pPr>
            <a:lvl6pPr marL="2286114" indent="0">
              <a:buNone/>
              <a:defRPr sz="1600"/>
            </a:lvl6pPr>
            <a:lvl7pPr marL="2743336" indent="0">
              <a:buNone/>
              <a:defRPr sz="1600"/>
            </a:lvl7pPr>
            <a:lvl8pPr marL="3200563" indent="0">
              <a:buNone/>
              <a:defRPr sz="1600"/>
            </a:lvl8pPr>
            <a:lvl9pPr marL="3657784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5" y="4873767"/>
            <a:ext cx="3448935" cy="1344921"/>
          </a:xfrm>
        </p:spPr>
        <p:txBody>
          <a:bodyPr>
            <a:normAutofit/>
          </a:bodyPr>
          <a:lstStyle>
            <a:lvl1pPr marL="0" indent="0">
              <a:buNone/>
              <a:defRPr sz="1401"/>
            </a:lvl1pPr>
            <a:lvl2pPr marL="457222" indent="0">
              <a:buNone/>
              <a:defRPr sz="1200"/>
            </a:lvl2pPr>
            <a:lvl3pPr marL="914445" indent="0">
              <a:buNone/>
              <a:defRPr sz="1001"/>
            </a:lvl3pPr>
            <a:lvl4pPr marL="1371670" indent="0">
              <a:buNone/>
              <a:defRPr sz="900"/>
            </a:lvl4pPr>
            <a:lvl5pPr marL="1828892" indent="0">
              <a:buNone/>
              <a:defRPr sz="900"/>
            </a:lvl5pPr>
            <a:lvl6pPr marL="2286114" indent="0">
              <a:buNone/>
              <a:defRPr sz="900"/>
            </a:lvl6pPr>
            <a:lvl7pPr marL="2743336" indent="0">
              <a:buNone/>
              <a:defRPr sz="900"/>
            </a:lvl7pPr>
            <a:lvl8pPr marL="3200563" indent="0">
              <a:buNone/>
              <a:defRPr sz="900"/>
            </a:lvl8pPr>
            <a:lvl9pPr marL="365778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2" y="4191002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22" indent="0">
              <a:buNone/>
              <a:defRPr sz="2000" b="1"/>
            </a:lvl2pPr>
            <a:lvl3pPr marL="914445" indent="0">
              <a:buNone/>
              <a:defRPr sz="1801" b="1"/>
            </a:lvl3pPr>
            <a:lvl4pPr marL="1371670" indent="0">
              <a:buNone/>
              <a:defRPr sz="1600" b="1"/>
            </a:lvl4pPr>
            <a:lvl5pPr marL="1828892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6" indent="0">
              <a:buNone/>
              <a:defRPr sz="1600" b="1"/>
            </a:lvl7pPr>
            <a:lvl8pPr marL="3200563" indent="0">
              <a:buNone/>
              <a:defRPr sz="1600" b="1"/>
            </a:lvl8pPr>
            <a:lvl9pPr marL="365778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62" y="2362200"/>
            <a:ext cx="344787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22" indent="0">
              <a:buNone/>
              <a:defRPr sz="1600"/>
            </a:lvl2pPr>
            <a:lvl3pPr marL="914445" indent="0">
              <a:buNone/>
              <a:defRPr sz="1600"/>
            </a:lvl3pPr>
            <a:lvl4pPr marL="1371670" indent="0">
              <a:buNone/>
              <a:defRPr sz="1600"/>
            </a:lvl4pPr>
            <a:lvl5pPr marL="1828892" indent="0">
              <a:buNone/>
              <a:defRPr sz="1600"/>
            </a:lvl5pPr>
            <a:lvl6pPr marL="2286114" indent="0">
              <a:buNone/>
              <a:defRPr sz="1600"/>
            </a:lvl6pPr>
            <a:lvl7pPr marL="2743336" indent="0">
              <a:buNone/>
              <a:defRPr sz="1600"/>
            </a:lvl7pPr>
            <a:lvl8pPr marL="3200563" indent="0">
              <a:buNone/>
              <a:defRPr sz="1600"/>
            </a:lvl8pPr>
            <a:lvl9pPr marL="3657784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2" y="4873765"/>
            <a:ext cx="3452444" cy="1344921"/>
          </a:xfrm>
        </p:spPr>
        <p:txBody>
          <a:bodyPr>
            <a:normAutofit/>
          </a:bodyPr>
          <a:lstStyle>
            <a:lvl1pPr marL="0" indent="0">
              <a:buNone/>
              <a:defRPr sz="1401"/>
            </a:lvl1pPr>
            <a:lvl2pPr marL="457222" indent="0">
              <a:buNone/>
              <a:defRPr sz="1200"/>
            </a:lvl2pPr>
            <a:lvl3pPr marL="914445" indent="0">
              <a:buNone/>
              <a:defRPr sz="1001"/>
            </a:lvl3pPr>
            <a:lvl4pPr marL="1371670" indent="0">
              <a:buNone/>
              <a:defRPr sz="900"/>
            </a:lvl4pPr>
            <a:lvl5pPr marL="1828892" indent="0">
              <a:buNone/>
              <a:defRPr sz="900"/>
            </a:lvl5pPr>
            <a:lvl6pPr marL="2286114" indent="0">
              <a:buNone/>
              <a:defRPr sz="900"/>
            </a:lvl6pPr>
            <a:lvl7pPr marL="2743336" indent="0">
              <a:buNone/>
              <a:defRPr sz="900"/>
            </a:lvl7pPr>
            <a:lvl8pPr marL="3200563" indent="0">
              <a:buNone/>
              <a:defRPr sz="900"/>
            </a:lvl8pPr>
            <a:lvl9pPr marL="365778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08F8A-DAA5-4154-8CF1-82FEC98A07FC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216C1-622B-4913-85C0-9DCF2DCA8F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74681"/>
      </p:ext>
    </p:extLst>
  </p:cSld>
  <p:clrMapOvr>
    <a:masterClrMapping/>
  </p:clrMapOvr>
  <p:transition spd="slow"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5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7E7D0-2792-4012-9DA5-4C03BCE58267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CE395-A6BF-477D-99DB-A843F2A708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7802324"/>
      </p:ext>
    </p:extLst>
  </p:cSld>
  <p:clrMapOvr>
    <a:masterClrMapping/>
  </p:clrMapOvr>
  <p:transition spd="slow"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7E7D0-2792-4012-9DA5-4C03BCE58267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954872"/>
      </p:ext>
    </p:extLst>
  </p:cSld>
  <p:clrMapOvr>
    <a:masterClrMapping/>
  </p:clrMapOvr>
  <p:transition spd="slow"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70"/>
            <a:ext cx="2057401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72" y="745071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813675" y="379417"/>
            <a:ext cx="2911476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7EC78E1-34CA-41EF-AF13-45EA8F3A2022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381004"/>
            <a:ext cx="6991349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1679" y="381004"/>
            <a:ext cx="64452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D9186-81A2-42B5-9EBC-761155D862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394423"/>
      </p:ext>
    </p:extLst>
  </p:cSld>
  <p:clrMapOvr>
    <a:masterClrMapping/>
  </p:clrMapOvr>
  <p:transition spd="slow"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Double Content with 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0FE685EB-93BA-4111-80B7-B4D806AE5DB8}"/>
              </a:ext>
            </a:extLst>
          </p:cNvPr>
          <p:cNvSpPr/>
          <p:nvPr userDrawn="1"/>
        </p:nvSpPr>
        <p:spPr>
          <a:xfrm>
            <a:off x="4779544" y="4872409"/>
            <a:ext cx="7429500" cy="1990725"/>
          </a:xfrm>
          <a:prstGeom prst="triangle">
            <a:avLst>
              <a:gd name="adj" fmla="val 100000"/>
            </a:avLst>
          </a:prstGeom>
          <a:solidFill>
            <a:srgbClr val="00A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DF988F-CDC3-4F6A-9EB1-F8D95868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2800">
                <a:solidFill>
                  <a:srgbClr val="00205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24BD458-F67D-4BA6-AF37-EFF5B8D5E088}"/>
              </a:ext>
            </a:extLst>
          </p:cNvPr>
          <p:cNvGrpSpPr/>
          <p:nvPr userDrawn="1"/>
        </p:nvGrpSpPr>
        <p:grpSpPr>
          <a:xfrm>
            <a:off x="-5940" y="-1413"/>
            <a:ext cx="12192000" cy="198647"/>
            <a:chOff x="-5940" y="-68094"/>
            <a:chExt cx="12192000" cy="19864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03F14B8-6A16-46B8-AC06-2DA7B389D110}"/>
                </a:ext>
              </a:extLst>
            </p:cNvPr>
            <p:cNvSpPr/>
            <p:nvPr/>
          </p:nvSpPr>
          <p:spPr>
            <a:xfrm>
              <a:off x="-5940" y="-68094"/>
              <a:ext cx="12192000" cy="45719"/>
            </a:xfrm>
            <a:prstGeom prst="rect">
              <a:avLst/>
            </a:prstGeom>
            <a:solidFill>
              <a:srgbClr val="00AF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64B733DA-8E44-4451-AC74-A83F0DDC559B}"/>
                </a:ext>
              </a:extLst>
            </p:cNvPr>
            <p:cNvSpPr/>
            <p:nvPr/>
          </p:nvSpPr>
          <p:spPr>
            <a:xfrm flipV="1">
              <a:off x="5998061" y="-27138"/>
              <a:ext cx="201818" cy="157691"/>
            </a:xfrm>
            <a:prstGeom prst="triangle">
              <a:avLst/>
            </a:prstGeom>
            <a:solidFill>
              <a:srgbClr val="00AF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BEE5D4-D3C0-4391-9E56-69308799E37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199" y="1835547"/>
            <a:ext cx="5085523" cy="477996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73589E6-2483-4EF9-9465-303D4B63793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68280" y="1835547"/>
            <a:ext cx="5085523" cy="477996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9258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C0-HD-TOP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6" y="763588"/>
            <a:ext cx="8610601" cy="129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5805" y="2193925"/>
            <a:ext cx="10820400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4731" y="6356354"/>
            <a:ext cx="29114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1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9FA0A91-F6AD-4075-9333-D8F707220ADD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5" y="6356354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51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1" y="381004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1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BE28125-2828-4732-AA95-7B787CAFF2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06" r:id="rId2"/>
    <p:sldLayoutId id="2147484018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9" r:id="rId11"/>
    <p:sldLayoutId id="2147484020" r:id="rId12"/>
    <p:sldLayoutId id="2147484021" r:id="rId13"/>
    <p:sldLayoutId id="2147484014" r:id="rId14"/>
    <p:sldLayoutId id="2147484015" r:id="rId15"/>
    <p:sldLayoutId id="2147484016" r:id="rId16"/>
    <p:sldLayoutId id="2147484023" r:id="rId17"/>
    <p:sldLayoutId id="2147484022" r:id="rId18"/>
    <p:sldLayoutId id="2147484024" r:id="rId19"/>
  </p:sldLayoutIdLst>
  <p:transition spd="slow" advClick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5pPr>
      <a:lvl6pPr marL="457222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6pPr>
      <a:lvl7pPr marL="914445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7pPr>
      <a:lvl8pPr marL="137167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8pPr>
      <a:lvl9pPr marL="1828892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9pPr>
    </p:titleStyle>
    <p:bodyStyle>
      <a:lvl1pPr marL="228613" indent="-228613" algn="l" rtl="0" eaLnBrk="0" fontAlgn="base" hangingPunct="0">
        <a:lnSpc>
          <a:spcPct val="90000"/>
        </a:lnSpc>
        <a:spcBef>
          <a:spcPts val="1001"/>
        </a:spcBef>
        <a:spcAft>
          <a:spcPct val="0"/>
        </a:spcAft>
        <a:buFont typeface="Arial" panose="020B0604020202020204" pitchFamily="34" charset="0"/>
        <a:buChar char="•"/>
        <a:defRPr sz="2201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6" indent="-2286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1" indent="-2286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8" indent="-228613" algn="l" defTabSz="91444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3" algn="l" defTabSz="91444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2" indent="-228613" algn="l" defTabSz="91444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3" indent="-228613" algn="l" defTabSz="91444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22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45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70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2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6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3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4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B4D4DC"/>
            </a:gs>
            <a:gs pos="100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071255" y="579896"/>
            <a:ext cx="7484821" cy="604825"/>
          </a:xfrm>
        </p:spPr>
        <p:txBody>
          <a:bodyPr rtlCol="0"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4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Strategic Planning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3200" b="1" u="sng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3200" b="1" u="sng" cap="all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3200" b="1" u="sng" cap="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3200" b="1" u="sng" cap="all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3200" b="1" u="sng" cap="all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sz="3200" b="1" u="sng" cap="all" dirty="0">
                <a:solidFill>
                  <a:srgbClr val="F95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3200" b="1" u="sng" cap="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u="sng" cap="all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3200" b="1" u="sng" cap="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3200" b="1" u="sng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3200" b="1" u="sng" cap="all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3200" b="1" u="sng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3200" b="1" u="sng" cap="all" dirty="0">
                <a:solidFill>
                  <a:srgbClr val="0057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3200" b="1" u="sng" cap="all" dirty="0">
                <a:solidFill>
                  <a:srgbClr val="00B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3200" b="1" u="sng" cap="all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 </a:t>
            </a:r>
          </a:p>
        </p:txBody>
      </p:sp>
      <p:pic>
        <p:nvPicPr>
          <p:cNvPr id="9219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585"/>
          <a:stretch>
            <a:fillRect/>
          </a:stretch>
        </p:blipFill>
        <p:spPr bwMode="auto">
          <a:xfrm>
            <a:off x="7017744" y="1974715"/>
            <a:ext cx="3591840" cy="375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555FF5-1A01-4AD7-8265-16147410BD88}"/>
              </a:ext>
            </a:extLst>
          </p:cNvPr>
          <p:cNvSpPr/>
          <p:nvPr/>
        </p:nvSpPr>
        <p:spPr>
          <a:xfrm>
            <a:off x="8017450" y="5908772"/>
            <a:ext cx="2263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u="sng" cap="all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PERIOD: 2024/2025</a:t>
            </a:r>
            <a:endParaRPr lang="en-US" cap="all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22" name="Picture 1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39" y="4285582"/>
            <a:ext cx="6337246" cy="22343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F2D83C9-D10B-AE77-AE18-BFC728E8E591}"/>
              </a:ext>
            </a:extLst>
          </p:cNvPr>
          <p:cNvSpPr/>
          <p:nvPr/>
        </p:nvSpPr>
        <p:spPr>
          <a:xfrm>
            <a:off x="695809" y="1670858"/>
            <a:ext cx="4807527" cy="2003367"/>
          </a:xfrm>
          <a:prstGeom prst="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Your logo here!!</a:t>
            </a:r>
          </a:p>
        </p:txBody>
      </p:sp>
    </p:spTree>
  </p:cSld>
  <p:clrMapOvr>
    <a:masterClrMapping/>
  </p:clrMapOvr>
  <p:transition spd="slow"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BC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3366"/>
            <a:ext cx="4149724" cy="535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404" y="1376044"/>
            <a:ext cx="8444461" cy="6567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 rot="20872049">
            <a:off x="4414816" y="903292"/>
            <a:ext cx="7737476" cy="120014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601" dirty="0"/>
              <a:t>DESIGN THINKING</a:t>
            </a:r>
          </a:p>
        </p:txBody>
      </p:sp>
    </p:spTree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hoe prints stepping out of comfort zone to “where the magic happens”">
            <a:extLst>
              <a:ext uri="{FF2B5EF4-FFF2-40B4-BE49-F238E27FC236}">
                <a16:creationId xmlns:a16="http://schemas.microsoft.com/office/drawing/2014/main" id="{957A87E1-6179-9302-846D-0523E0AF3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455" y="-701368"/>
            <a:ext cx="12384910" cy="826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93ACB8C0-B447-D220-2187-F61A14BCB8A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3173">
            <a:off x="244213" y="163626"/>
            <a:ext cx="5934556" cy="2323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C0-HD-BTM.png">
            <a:extLst>
              <a:ext uri="{FF2B5EF4-FFF2-40B4-BE49-F238E27FC236}">
                <a16:creationId xmlns:a16="http://schemas.microsoft.com/office/drawing/2014/main" id="{8C2D52CD-CD35-2A72-801F-11744BB493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77886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C0-HD-BTM.png">
            <a:extLst>
              <a:ext uri="{FF2B5EF4-FFF2-40B4-BE49-F238E27FC236}">
                <a16:creationId xmlns:a16="http://schemas.microsoft.com/office/drawing/2014/main" id="{909AF6FC-9A61-E041-0D2A-4AD2B319D2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96455" y="-701368"/>
            <a:ext cx="12384910" cy="89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9BBB4E-6FB1-40C7-8BD4-9FFA2ACC6B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99"/>
          <a:stretch/>
        </p:blipFill>
        <p:spPr>
          <a:xfrm>
            <a:off x="0" y="1423686"/>
            <a:ext cx="4924425" cy="543431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E696032-27EB-40F1-BC00-7687DE3BB62E}"/>
              </a:ext>
            </a:extLst>
          </p:cNvPr>
          <p:cNvGrpSpPr/>
          <p:nvPr/>
        </p:nvGrpSpPr>
        <p:grpSpPr>
          <a:xfrm>
            <a:off x="7419903" y="4251858"/>
            <a:ext cx="2527313" cy="1908928"/>
            <a:chOff x="8274661" y="4085916"/>
            <a:chExt cx="2527313" cy="1908928"/>
          </a:xfrm>
        </p:grpSpPr>
        <p:pic>
          <p:nvPicPr>
            <p:cNvPr id="8" name="Picture 2" descr="Pink cartoon car in cartoon Royalty Free Vector Image">
              <a:extLst>
                <a:ext uri="{FF2B5EF4-FFF2-40B4-BE49-F238E27FC236}">
                  <a16:creationId xmlns:a16="http://schemas.microsoft.com/office/drawing/2014/main" id="{6085DC64-A3A5-49B5-9CCC-9339D4E84D8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20" t="7559" r="9203" b="14364"/>
            <a:stretch/>
          </p:blipFill>
          <p:spPr bwMode="auto">
            <a:xfrm rot="20508246">
              <a:off x="8274661" y="4085916"/>
              <a:ext cx="2527313" cy="19089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3330985-EC8A-4C1E-8040-7C594EB322B1}"/>
                </a:ext>
              </a:extLst>
            </p:cNvPr>
            <p:cNvSpPr txBox="1"/>
            <p:nvPr/>
          </p:nvSpPr>
          <p:spPr>
            <a:xfrm rot="20658575">
              <a:off x="9054911" y="4500012"/>
              <a:ext cx="9284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Paid</a:t>
              </a:r>
            </a:p>
            <a:p>
              <a:pPr algn="ctr"/>
              <a:r>
                <a:rPr lang="en-US" sz="1400" dirty="0"/>
                <a:t>Member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B399D22-C337-4D24-BB5D-E3370A2E1840}"/>
              </a:ext>
            </a:extLst>
          </p:cNvPr>
          <p:cNvSpPr/>
          <p:nvPr/>
        </p:nvSpPr>
        <p:spPr>
          <a:xfrm>
            <a:off x="5049196" y="350344"/>
            <a:ext cx="6769201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rgbClr val="29BCD5"/>
              </a:solidFill>
              <a:latin typeface="Open Sans"/>
            </a:endParaRPr>
          </a:p>
          <a:p>
            <a:r>
              <a:rPr lang="en-US" sz="3600" b="1" dirty="0">
                <a:solidFill>
                  <a:srgbClr val="29BCD5"/>
                </a:solidFill>
                <a:latin typeface="Open Sans"/>
              </a:rPr>
              <a:t>What does [Chapter Name] want from members? </a:t>
            </a:r>
          </a:p>
          <a:p>
            <a:endParaRPr lang="en-US" sz="3600" b="1" dirty="0">
              <a:solidFill>
                <a:srgbClr val="00B050"/>
              </a:solidFill>
              <a:latin typeface="Open Sans"/>
            </a:endParaRPr>
          </a:p>
          <a:p>
            <a:r>
              <a:rPr lang="en-US" sz="3600" b="1" dirty="0">
                <a:solidFill>
                  <a:srgbClr val="FC7443"/>
                </a:solidFill>
                <a:latin typeface="Open Sans"/>
              </a:rPr>
              <a:t>What do members want from [Chapter Name]?</a:t>
            </a:r>
            <a:r>
              <a:rPr lang="en-US" sz="3600" dirty="0">
                <a:solidFill>
                  <a:srgbClr val="FC7443"/>
                </a:solidFill>
                <a:latin typeface="Open Sans"/>
              </a:rPr>
              <a:t> </a:t>
            </a:r>
          </a:p>
          <a:p>
            <a:endParaRPr lang="en-US" sz="3600" dirty="0">
              <a:solidFill>
                <a:srgbClr val="FC7443"/>
              </a:solidFill>
              <a:latin typeface="Open Sans"/>
            </a:endParaRPr>
          </a:p>
          <a:p>
            <a:r>
              <a:rPr lang="en-US" sz="3600" b="1" dirty="0">
                <a:solidFill>
                  <a:srgbClr val="92D050"/>
                </a:solidFill>
                <a:latin typeface="Open Sans"/>
              </a:rPr>
              <a:t>Others?</a:t>
            </a:r>
          </a:p>
          <a:p>
            <a:endParaRPr lang="en-US" sz="2000" dirty="0">
              <a:solidFill>
                <a:srgbClr val="444444"/>
              </a:solidFill>
              <a:latin typeface="Open San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0B2E52C-1545-4E88-904B-42905B580089}"/>
              </a:ext>
            </a:extLst>
          </p:cNvPr>
          <p:cNvGrpSpPr/>
          <p:nvPr/>
        </p:nvGrpSpPr>
        <p:grpSpPr>
          <a:xfrm rot="866530">
            <a:off x="3370573" y="5026556"/>
            <a:ext cx="2527313" cy="1908928"/>
            <a:chOff x="4526395" y="4829734"/>
            <a:chExt cx="2527313" cy="1908928"/>
          </a:xfrm>
        </p:grpSpPr>
        <p:pic>
          <p:nvPicPr>
            <p:cNvPr id="4098" name="Picture 2" descr="Pink cartoon car in cartoon Royalty Free Vector Image">
              <a:extLst>
                <a:ext uri="{FF2B5EF4-FFF2-40B4-BE49-F238E27FC236}">
                  <a16:creationId xmlns:a16="http://schemas.microsoft.com/office/drawing/2014/main" id="{B071A906-70B6-487B-96E6-8EE97AB369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20" t="7559" r="9203" b="14364"/>
            <a:stretch/>
          </p:blipFill>
          <p:spPr bwMode="auto">
            <a:xfrm rot="20364794">
              <a:off x="4526395" y="4829734"/>
              <a:ext cx="2527313" cy="19089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915A516-1084-4617-983F-63AE8754C79C}"/>
                </a:ext>
              </a:extLst>
            </p:cNvPr>
            <p:cNvSpPr txBox="1"/>
            <p:nvPr/>
          </p:nvSpPr>
          <p:spPr>
            <a:xfrm rot="20404170">
              <a:off x="5220382" y="5237963"/>
              <a:ext cx="8755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Agency</a:t>
              </a:r>
            </a:p>
            <a:p>
              <a:pPr algn="ctr"/>
              <a:r>
                <a:rPr lang="en-US" sz="1400" dirty="0"/>
                <a:t>Leaders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EDD2E5-1BA3-4BDE-8A13-D910680BB5E5}"/>
              </a:ext>
            </a:extLst>
          </p:cNvPr>
          <p:cNvGrpSpPr/>
          <p:nvPr/>
        </p:nvGrpSpPr>
        <p:grpSpPr>
          <a:xfrm>
            <a:off x="5263882" y="4761622"/>
            <a:ext cx="2730489" cy="1908928"/>
            <a:chOff x="6319547" y="4545108"/>
            <a:chExt cx="2730489" cy="1908928"/>
          </a:xfrm>
        </p:grpSpPr>
        <p:pic>
          <p:nvPicPr>
            <p:cNvPr id="7" name="Picture 2" descr="Pink cartoon car in cartoon Royalty Free Vector Image">
              <a:extLst>
                <a:ext uri="{FF2B5EF4-FFF2-40B4-BE49-F238E27FC236}">
                  <a16:creationId xmlns:a16="http://schemas.microsoft.com/office/drawing/2014/main" id="{472BDAF0-D52F-4712-A3AC-679F3C9BF60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20" t="7559" r="9203" b="14364"/>
            <a:stretch/>
          </p:blipFill>
          <p:spPr bwMode="auto">
            <a:xfrm rot="20663663">
              <a:off x="6319547" y="4545108"/>
              <a:ext cx="2730489" cy="19089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0C324F1-001D-4D89-81DD-2DEA037AF3B8}"/>
                </a:ext>
              </a:extLst>
            </p:cNvPr>
            <p:cNvSpPr txBox="1"/>
            <p:nvPr/>
          </p:nvSpPr>
          <p:spPr>
            <a:xfrm rot="20658575">
              <a:off x="7228457" y="4951014"/>
              <a:ext cx="9284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Active</a:t>
              </a:r>
            </a:p>
            <a:p>
              <a:pPr algn="ctr"/>
              <a:r>
                <a:rPr lang="en-US" sz="1400" dirty="0"/>
                <a:t>Member</a:t>
              </a:r>
            </a:p>
          </p:txBody>
        </p:sp>
      </p:grpSp>
      <p:pic>
        <p:nvPicPr>
          <p:cNvPr id="4100" name="Picture 4" descr="Scooter cartoon stock vector. Illustration of lifestyle - 61574663">
            <a:extLst>
              <a:ext uri="{FF2B5EF4-FFF2-40B4-BE49-F238E27FC236}">
                <a16:creationId xmlns:a16="http://schemas.microsoft.com/office/drawing/2014/main" id="{92B48C32-3AC1-4158-9292-27214394FE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t="11822" r="3503" b="20686"/>
          <a:stretch/>
        </p:blipFill>
        <p:spPr bwMode="auto">
          <a:xfrm rot="20639536">
            <a:off x="9784141" y="3652255"/>
            <a:ext cx="2328728" cy="175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artoon of cute cannon ball playing a yoyo 5397448 Vector Art at Vecteezy">
            <a:extLst>
              <a:ext uri="{FF2B5EF4-FFF2-40B4-BE49-F238E27FC236}">
                <a16:creationId xmlns:a16="http://schemas.microsoft.com/office/drawing/2014/main" id="{4387C942-0012-4C5C-AFF1-5C6D102F6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5" t="29690" r="24451" b="21642"/>
          <a:stretch/>
        </p:blipFill>
        <p:spPr bwMode="auto">
          <a:xfrm rot="20611601">
            <a:off x="10430500" y="3451624"/>
            <a:ext cx="1276580" cy="969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A53CB31-40EA-63F8-75CA-0B61EE261A2D}"/>
              </a:ext>
            </a:extLst>
          </p:cNvPr>
          <p:cNvGrpSpPr/>
          <p:nvPr/>
        </p:nvGrpSpPr>
        <p:grpSpPr>
          <a:xfrm rot="421724">
            <a:off x="9521858" y="5149097"/>
            <a:ext cx="2730489" cy="1908928"/>
            <a:chOff x="6319547" y="4545108"/>
            <a:chExt cx="2730489" cy="1908928"/>
          </a:xfrm>
        </p:grpSpPr>
        <p:pic>
          <p:nvPicPr>
            <p:cNvPr id="18" name="Picture 2" descr="Pink cartoon car in cartoon Royalty Free Vector Image">
              <a:extLst>
                <a:ext uri="{FF2B5EF4-FFF2-40B4-BE49-F238E27FC236}">
                  <a16:creationId xmlns:a16="http://schemas.microsoft.com/office/drawing/2014/main" id="{0C62B283-9319-F493-FBF2-91773DC151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20" t="7559" r="9203" b="14364"/>
            <a:stretch/>
          </p:blipFill>
          <p:spPr bwMode="auto">
            <a:xfrm rot="20663663">
              <a:off x="6319547" y="4545108"/>
              <a:ext cx="2730489" cy="19089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20ECD00-1500-4D43-C0E1-42D89660728A}"/>
                </a:ext>
              </a:extLst>
            </p:cNvPr>
            <p:cNvSpPr txBox="1"/>
            <p:nvPr/>
          </p:nvSpPr>
          <p:spPr>
            <a:xfrm rot="20658575">
              <a:off x="7259718" y="4889459"/>
              <a:ext cx="8659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Guess</a:t>
              </a:r>
            </a:p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Who?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1772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E06EE-C8E1-4773-B184-DF5365688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199" y="1803410"/>
            <a:ext cx="10635205" cy="1825097"/>
          </a:xfrm>
        </p:spPr>
        <p:txBody>
          <a:bodyPr/>
          <a:lstStyle/>
          <a:p>
            <a:r>
              <a:rPr lang="en-US" dirty="0"/>
              <a:t>Leadership and succession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565AD-430B-4167-B112-65E33F5D35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198" y="3632204"/>
            <a:ext cx="12006805" cy="685801"/>
          </a:xfrm>
        </p:spPr>
        <p:txBody>
          <a:bodyPr>
            <a:normAutofit/>
          </a:bodyPr>
          <a:lstStyle/>
          <a:p>
            <a:r>
              <a:rPr lang="en-US" sz="1900" dirty="0"/>
              <a:t>PUBLIC IMAGE / </a:t>
            </a:r>
            <a:r>
              <a:rPr lang="en-US" sz="1900" dirty="0">
                <a:solidFill>
                  <a:schemeClr val="accent5">
                    <a:lumMod val="75000"/>
                  </a:schemeClr>
                </a:solidFill>
              </a:rPr>
              <a:t>30m</a:t>
            </a:r>
            <a:r>
              <a:rPr lang="en-US" sz="1900" dirty="0"/>
              <a:t>   |  OFFICERS -  BOARD OF DIRECTORS </a:t>
            </a:r>
            <a:r>
              <a:rPr lang="en-US" sz="1900" dirty="0">
                <a:solidFill>
                  <a:schemeClr val="accent5">
                    <a:lumMod val="75000"/>
                  </a:schemeClr>
                </a:solidFill>
              </a:rPr>
              <a:t>90m</a:t>
            </a:r>
            <a:r>
              <a:rPr lang="en-US" sz="1900" dirty="0"/>
              <a:t>|   TALENT MANAGEMENT </a:t>
            </a:r>
            <a:r>
              <a:rPr lang="en-US" sz="1900" dirty="0">
                <a:solidFill>
                  <a:schemeClr val="accent5">
                    <a:lumMod val="75000"/>
                  </a:schemeClr>
                </a:solidFill>
              </a:rPr>
              <a:t>30m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9A9107-BF25-E569-DB6B-0ECF704B7F97}"/>
              </a:ext>
            </a:extLst>
          </p:cNvPr>
          <p:cNvSpPr txBox="1"/>
          <p:nvPr/>
        </p:nvSpPr>
        <p:spPr>
          <a:xfrm>
            <a:off x="2997843" y="5067472"/>
            <a:ext cx="28648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3 Hours: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Two 10-minute Breaks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Lunch Break </a:t>
            </a:r>
          </a:p>
        </p:txBody>
      </p:sp>
    </p:spTree>
    <p:extLst>
      <p:ext uri="{BB962C8B-B14F-4D97-AF65-F5344CB8AC3E}">
        <p14:creationId xmlns:p14="http://schemas.microsoft.com/office/powerpoint/2010/main" val="3156548266"/>
      </p:ext>
    </p:extLst>
  </p:cSld>
  <p:clrMapOvr>
    <a:masterClrMapping/>
  </p:clrMapOvr>
  <p:transition spd="slow"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66486" y="204097"/>
            <a:ext cx="10820400" cy="2193956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/>
              <a:t>HOW Might </a:t>
            </a:r>
            <a:r>
              <a:rPr lang="en-US" sz="2800" b="1" u="sng" dirty="0"/>
              <a:t>we</a:t>
            </a:r>
            <a:r>
              <a:rPr lang="en-US" sz="2800" dirty="0"/>
              <a:t> highlight the </a:t>
            </a:r>
            <a:br>
              <a:rPr lang="en-US" sz="2800" dirty="0"/>
            </a:br>
            <a:r>
              <a:rPr lang="en-US" sz="2800" dirty="0"/>
              <a:t>[Chapter name] spokesperson from the crowd</a:t>
            </a:r>
            <a:r>
              <a:rPr lang="en-US" sz="3600" dirty="0"/>
              <a:t>?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795" name="AutoShape 8" descr="https://www.spreadshirt.com/image-server/v1/mp/designs/13010760,width=178,height=178/rainbow-spectrum-pride-hipster-nerd-glasses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1"/>
          </a:p>
        </p:txBody>
      </p:sp>
      <p:pic>
        <p:nvPicPr>
          <p:cNvPr id="33796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220" y="1067079"/>
            <a:ext cx="2235470" cy="1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0347A73-80DE-4062-A8E9-5EC83EB0AA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361525"/>
              </p:ext>
            </p:extLst>
          </p:nvPr>
        </p:nvGraphicFramePr>
        <p:xfrm>
          <a:off x="31750" y="4294208"/>
          <a:ext cx="12128500" cy="25637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56292">
                  <a:extLst>
                    <a:ext uri="{9D8B030D-6E8A-4147-A177-3AD203B41FA5}">
                      <a16:colId xmlns:a16="http://schemas.microsoft.com/office/drawing/2014/main" val="3955117387"/>
                    </a:ext>
                  </a:extLst>
                </a:gridCol>
                <a:gridCol w="3527822">
                  <a:extLst>
                    <a:ext uri="{9D8B030D-6E8A-4147-A177-3AD203B41FA5}">
                      <a16:colId xmlns:a16="http://schemas.microsoft.com/office/drawing/2014/main" val="3849505369"/>
                    </a:ext>
                  </a:extLst>
                </a:gridCol>
                <a:gridCol w="7644386">
                  <a:extLst>
                    <a:ext uri="{9D8B030D-6E8A-4147-A177-3AD203B41FA5}">
                      <a16:colId xmlns:a16="http://schemas.microsoft.com/office/drawing/2014/main" val="563589317"/>
                    </a:ext>
                  </a:extLst>
                </a:gridCol>
              </a:tblGrid>
              <a:tr h="438350">
                <a:tc>
                  <a:txBody>
                    <a:bodyPr/>
                    <a:lstStyle/>
                    <a:p>
                      <a:r>
                        <a:rPr lang="en-US" sz="1800" dirty="0"/>
                        <a:t>No.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Define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Ideate Actions/Affirm Positions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476122468"/>
                  </a:ext>
                </a:extLst>
              </a:tr>
              <a:tr h="940493">
                <a:tc>
                  <a:txBody>
                    <a:bodyPr/>
                    <a:lstStyle/>
                    <a:p>
                      <a:r>
                        <a:rPr lang="en-US" sz="1400" dirty="0"/>
                        <a:t>1.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[Chapter’s] Public Image? </a:t>
                      </a:r>
                      <a:endParaRPr lang="en-US" sz="14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400" dirty="0"/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400" dirty="0"/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400" dirty="0"/>
                        <a:t> 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472035257"/>
                  </a:ext>
                </a:extLst>
              </a:tr>
              <a:tr h="1184949">
                <a:tc>
                  <a:txBody>
                    <a:bodyPr/>
                    <a:lstStyle/>
                    <a:p>
                      <a:r>
                        <a:rPr lang="en-US" sz="1400" dirty="0"/>
                        <a:t>2.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0" marR="0" lvl="0" indent="0" algn="l" defTabSz="9144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Who is/are the spokesperson(s)?</a:t>
                      </a:r>
                    </a:p>
                    <a:p>
                      <a:endParaRPr lang="en-US" sz="14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400" dirty="0"/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400" dirty="0"/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400" dirty="0"/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endParaRPr lang="en-US" sz="14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389427214"/>
                  </a:ext>
                </a:extLst>
              </a:tr>
            </a:tbl>
          </a:graphicData>
        </a:graphic>
      </p:graphicFrame>
      <p:pic>
        <p:nvPicPr>
          <p:cNvPr id="2052" name="Picture 4" descr="The Formality Scale: How clothes Rank from Formal to Informal | by digital  marketing | Medium">
            <a:extLst>
              <a:ext uri="{FF2B5EF4-FFF2-40B4-BE49-F238E27FC236}">
                <a16:creationId xmlns:a16="http://schemas.microsoft.com/office/drawing/2014/main" id="{70C50817-504E-8E9C-85D3-29470E26C6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1" b="8222"/>
          <a:stretch/>
        </p:blipFill>
        <p:spPr bwMode="auto">
          <a:xfrm>
            <a:off x="215900" y="1949865"/>
            <a:ext cx="3673194" cy="21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2518D6-73B0-7E44-1CD2-F2101F29A2F0}"/>
              </a:ext>
            </a:extLst>
          </p:cNvPr>
          <p:cNvSpPr txBox="1"/>
          <p:nvPr/>
        </p:nvSpPr>
        <p:spPr>
          <a:xfrm>
            <a:off x="4872943" y="1963332"/>
            <a:ext cx="691394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4" indent="-285764">
              <a:buFont typeface="Arial" panose="020B0604020202020204" pitchFamily="34" charset="0"/>
              <a:buChar char="•"/>
            </a:pPr>
            <a:r>
              <a:rPr lang="en-US" sz="1600" dirty="0"/>
              <a:t>Are we a Business Formal, Business Casual or Casual Organization?</a:t>
            </a:r>
          </a:p>
          <a:p>
            <a:pPr marL="285764" indent="-285764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en-US" sz="1600" dirty="0"/>
              <a:t>What public Image is Leadership seeking to Convey? Is it leading from within or presiding to create aspiration from within the members?</a:t>
            </a:r>
          </a:p>
          <a:p>
            <a:r>
              <a:rPr lang="en-US" sz="1600" dirty="0"/>
              <a:t> </a:t>
            </a:r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en-US" sz="1600" dirty="0"/>
              <a:t>Is public speaking formal or informal? </a:t>
            </a:r>
          </a:p>
        </p:txBody>
      </p:sp>
    </p:spTree>
    <p:extLst>
      <p:ext uri="{BB962C8B-B14F-4D97-AF65-F5344CB8AC3E}">
        <p14:creationId xmlns:p14="http://schemas.microsoft.com/office/powerpoint/2010/main" val="2417738446"/>
      </p:ext>
    </p:extLst>
  </p:cSld>
  <p:clrMapOvr>
    <a:masterClrMapping/>
  </p:clrMapOvr>
  <p:transition spd="slow"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58 Whats Me Photos - Free &amp; Royalty-Free Stock Photos from Dreamstime">
            <a:extLst>
              <a:ext uri="{FF2B5EF4-FFF2-40B4-BE49-F238E27FC236}">
                <a16:creationId xmlns:a16="http://schemas.microsoft.com/office/drawing/2014/main" id="{C9AB9EB4-D268-44A1-381C-C193486C2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" r="8667"/>
          <a:stretch/>
        </p:blipFill>
        <p:spPr bwMode="auto">
          <a:xfrm>
            <a:off x="11734" y="1912875"/>
            <a:ext cx="4467667" cy="241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66486" y="1"/>
            <a:ext cx="10820400" cy="2193956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/>
              <a:t>HOW Might </a:t>
            </a:r>
            <a:r>
              <a:rPr lang="en-US" sz="2800" b="1" u="sng" dirty="0"/>
              <a:t>we</a:t>
            </a:r>
            <a:r>
              <a:rPr lang="en-US" sz="2800" dirty="0"/>
              <a:t> inspire</a:t>
            </a:r>
            <a:br>
              <a:rPr lang="en-US" sz="2800" dirty="0"/>
            </a:br>
            <a:r>
              <a:rPr lang="en-US" sz="2800" dirty="0"/>
              <a:t>members </a:t>
            </a:r>
            <a:r>
              <a:rPr lang="en-US" sz="2800" b="1" u="sng" dirty="0"/>
              <a:t>to ASPIRE </a:t>
            </a:r>
            <a:r>
              <a:rPr lang="en-US" sz="2800" dirty="0"/>
              <a:t>to BOARD SERVICE</a:t>
            </a:r>
            <a:r>
              <a:rPr lang="en-US" sz="3600" dirty="0"/>
              <a:t>?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795" name="AutoShape 8" descr="https://www.spreadshirt.com/image-server/v1/mp/designs/13010760,width=178,height=178/rainbow-spectrum-pride-hipster-nerd-glasses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1"/>
          </a:p>
        </p:txBody>
      </p:sp>
      <p:pic>
        <p:nvPicPr>
          <p:cNvPr id="33796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7780" y="204097"/>
            <a:ext cx="2235470" cy="1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0347A73-80DE-4062-A8E9-5EC83EB0AA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069597"/>
              </p:ext>
            </p:extLst>
          </p:nvPr>
        </p:nvGraphicFramePr>
        <p:xfrm>
          <a:off x="11734" y="4304682"/>
          <a:ext cx="12192001" cy="26305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61300">
                  <a:extLst>
                    <a:ext uri="{9D8B030D-6E8A-4147-A177-3AD203B41FA5}">
                      <a16:colId xmlns:a16="http://schemas.microsoft.com/office/drawing/2014/main" val="3955117387"/>
                    </a:ext>
                  </a:extLst>
                </a:gridCol>
                <a:gridCol w="3546292">
                  <a:extLst>
                    <a:ext uri="{9D8B030D-6E8A-4147-A177-3AD203B41FA5}">
                      <a16:colId xmlns:a16="http://schemas.microsoft.com/office/drawing/2014/main" val="3849505369"/>
                    </a:ext>
                  </a:extLst>
                </a:gridCol>
                <a:gridCol w="7684409">
                  <a:extLst>
                    <a:ext uri="{9D8B030D-6E8A-4147-A177-3AD203B41FA5}">
                      <a16:colId xmlns:a16="http://schemas.microsoft.com/office/drawing/2014/main" val="563589317"/>
                    </a:ext>
                  </a:extLst>
                </a:gridCol>
              </a:tblGrid>
              <a:tr h="344655">
                <a:tc>
                  <a:txBody>
                    <a:bodyPr/>
                    <a:lstStyle/>
                    <a:p>
                      <a:r>
                        <a:rPr lang="en-US" sz="1800" dirty="0"/>
                        <a:t>No.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Define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Ideate Actions/Affirm Positions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476122468"/>
                  </a:ext>
                </a:extLst>
              </a:tr>
              <a:tr h="641381">
                <a:tc>
                  <a:txBody>
                    <a:bodyPr/>
                    <a:lstStyle/>
                    <a:p>
                      <a:r>
                        <a:rPr lang="en-US" sz="1400" dirty="0"/>
                        <a:t>1.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 the Board Eligibility criteria require reform?</a:t>
                      </a:r>
                      <a:endParaRPr lang="en-US" sz="14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400" dirty="0"/>
                        <a:t> 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400" dirty="0"/>
                        <a:t> 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400" dirty="0"/>
                        <a:t> 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472035257"/>
                  </a:ext>
                </a:extLst>
              </a:tr>
              <a:tr h="801726">
                <a:tc>
                  <a:txBody>
                    <a:bodyPr/>
                    <a:lstStyle/>
                    <a:p>
                      <a:r>
                        <a:rPr lang="en-US" sz="1400" dirty="0"/>
                        <a:t>2.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0" marR="0" lvl="0" indent="0" algn="l" defTabSz="9144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 the Board structure require reform?</a:t>
                      </a:r>
                    </a:p>
                    <a:p>
                      <a:endParaRPr lang="en-US" sz="14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400" dirty="0"/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400" dirty="0"/>
                        <a:t> 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400" dirty="0"/>
                        <a:t> 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4045306166"/>
                  </a:ext>
                </a:extLst>
              </a:tr>
              <a:tr h="299905">
                <a:tc>
                  <a:txBody>
                    <a:bodyPr/>
                    <a:lstStyle/>
                    <a:p>
                      <a:r>
                        <a:rPr lang="en-US" sz="1400" dirty="0"/>
                        <a:t>3.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0" marR="0" lvl="0" indent="0" algn="l" defTabSz="9144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 the Election/Nomination process require reform?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400" dirty="0"/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400" dirty="0"/>
                        <a:t> 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400" dirty="0"/>
                        <a:t> 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427839261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A2518D6-73B0-7E44-1CD2-F2101F29A2F0}"/>
              </a:ext>
            </a:extLst>
          </p:cNvPr>
          <p:cNvSpPr txBox="1"/>
          <p:nvPr/>
        </p:nvSpPr>
        <p:spPr>
          <a:xfrm>
            <a:off x="4502870" y="1823681"/>
            <a:ext cx="77008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4" indent="-285764">
              <a:buFont typeface="Arial" panose="020B0604020202020204" pitchFamily="34" charset="0"/>
              <a:buChar char="•"/>
            </a:pPr>
            <a:r>
              <a:rPr lang="en-US" sz="1600" dirty="0"/>
              <a:t>What are the barriers to entry? What are the risks of trying?</a:t>
            </a:r>
          </a:p>
          <a:p>
            <a:pPr marL="285764" indent="-285764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en-US" sz="1600" dirty="0"/>
              <a:t>What is the ask? What is the opportunity? </a:t>
            </a:r>
            <a:br>
              <a:rPr lang="en-US" sz="1600" dirty="0"/>
            </a:br>
            <a:endParaRPr lang="en-US" sz="1600" dirty="0"/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en-US" sz="1600" dirty="0"/>
              <a:t>Who are we trying to recruit? Discuss emerging leaders vs experienced leaders. Are they answering the call?</a:t>
            </a:r>
          </a:p>
          <a:p>
            <a:pPr marL="285764" indent="-285764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en-US" sz="1600" dirty="0"/>
              <a:t>What is the profile of a Chapter Leader? What are the elements that give a leader credibility?</a:t>
            </a:r>
          </a:p>
          <a:p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1439811"/>
      </p:ext>
    </p:extLst>
  </p:cSld>
  <p:clrMapOvr>
    <a:masterClrMapping/>
  </p:clrMapOvr>
  <p:transition spd="slow"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181828" y="84897"/>
            <a:ext cx="10820400" cy="1765571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/>
              <a:t>HOW Might </a:t>
            </a:r>
            <a:r>
              <a:rPr lang="en-US" sz="2800" b="1" u="sng" dirty="0"/>
              <a:t>we</a:t>
            </a:r>
            <a:r>
              <a:rPr lang="en-US" sz="2800" dirty="0"/>
              <a:t> establish a</a:t>
            </a:r>
            <a:br>
              <a:rPr lang="en-US" sz="2800" dirty="0"/>
            </a:br>
            <a:r>
              <a:rPr lang="en-US" sz="2800" dirty="0"/>
              <a:t>talent pipeline </a:t>
            </a:r>
            <a:r>
              <a:rPr lang="en-US" sz="3600" dirty="0"/>
              <a:t>?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795" name="AutoShape 8" descr="https://www.spreadshirt.com/image-server/v1/mp/designs/13010760,width=178,height=178/rainbow-spectrum-pride-hipster-nerd-glasses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1"/>
          </a:p>
        </p:txBody>
      </p:sp>
      <p:pic>
        <p:nvPicPr>
          <p:cNvPr id="33796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7780" y="204097"/>
            <a:ext cx="2235470" cy="1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0347A73-80DE-4062-A8E9-5EC83EB0AA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022019"/>
              </p:ext>
            </p:extLst>
          </p:nvPr>
        </p:nvGraphicFramePr>
        <p:xfrm>
          <a:off x="0" y="4035521"/>
          <a:ext cx="12192002" cy="2822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61299">
                  <a:extLst>
                    <a:ext uri="{9D8B030D-6E8A-4147-A177-3AD203B41FA5}">
                      <a16:colId xmlns:a16="http://schemas.microsoft.com/office/drawing/2014/main" val="3955117387"/>
                    </a:ext>
                  </a:extLst>
                </a:gridCol>
                <a:gridCol w="3546293">
                  <a:extLst>
                    <a:ext uri="{9D8B030D-6E8A-4147-A177-3AD203B41FA5}">
                      <a16:colId xmlns:a16="http://schemas.microsoft.com/office/drawing/2014/main" val="3849505369"/>
                    </a:ext>
                  </a:extLst>
                </a:gridCol>
                <a:gridCol w="7684410">
                  <a:extLst>
                    <a:ext uri="{9D8B030D-6E8A-4147-A177-3AD203B41FA5}">
                      <a16:colId xmlns:a16="http://schemas.microsoft.com/office/drawing/2014/main" val="563589317"/>
                    </a:ext>
                  </a:extLst>
                </a:gridCol>
              </a:tblGrid>
              <a:tr h="490869">
                <a:tc>
                  <a:txBody>
                    <a:bodyPr/>
                    <a:lstStyle/>
                    <a:p>
                      <a:r>
                        <a:rPr lang="en-US" sz="1800" dirty="0"/>
                        <a:t>No.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Define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Ideate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476122468"/>
                  </a:ext>
                </a:extLst>
              </a:tr>
              <a:tr h="904140">
                <a:tc>
                  <a:txBody>
                    <a:bodyPr/>
                    <a:lstStyle/>
                    <a:p>
                      <a:r>
                        <a:rPr lang="en-US" sz="1200" dirty="0"/>
                        <a:t>1.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do we engage talent? </a:t>
                      </a:r>
                      <a:endParaRPr lang="en-US" sz="12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200" dirty="0"/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200" dirty="0"/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200" dirty="0"/>
                        <a:t> 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472035257"/>
                  </a:ext>
                </a:extLst>
              </a:tr>
              <a:tr h="1427471"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0" marR="0" lvl="0" indent="0" algn="l" defTabSz="9144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do we get them excited to showcase their talents?</a:t>
                      </a:r>
                    </a:p>
                    <a:p>
                      <a:endParaRPr lang="en-US" sz="12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200" dirty="0"/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200" dirty="0"/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200" dirty="0"/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endParaRPr lang="en-US" sz="12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2118552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A2518D6-73B0-7E44-1CD2-F2101F29A2F0}"/>
              </a:ext>
            </a:extLst>
          </p:cNvPr>
          <p:cNvSpPr txBox="1"/>
          <p:nvPr/>
        </p:nvSpPr>
        <p:spPr>
          <a:xfrm>
            <a:off x="4203670" y="1661882"/>
            <a:ext cx="75971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4" indent="-285764">
              <a:buFont typeface="Arial" panose="020B0604020202020204" pitchFamily="34" charset="0"/>
              <a:buChar char="•"/>
            </a:pPr>
            <a:r>
              <a:rPr lang="en-US" sz="1600" dirty="0"/>
              <a:t>What resources do we have?</a:t>
            </a:r>
          </a:p>
          <a:p>
            <a:pPr marL="285764" indent="-285764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en-US" sz="1600" dirty="0"/>
              <a:t>Are we developing talent, retaining talent and recruiting talent? All?</a:t>
            </a:r>
          </a:p>
          <a:p>
            <a:pPr marL="285764" indent="-285764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en-US" sz="1600" dirty="0"/>
              <a:t>What does the ask look like?</a:t>
            </a:r>
          </a:p>
          <a:p>
            <a:r>
              <a:rPr lang="en-US" sz="1600" dirty="0"/>
              <a:t> </a:t>
            </a:r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en-US" sz="1600" dirty="0"/>
              <a:t>What does on-boarding and off-boarding look like? </a:t>
            </a:r>
          </a:p>
        </p:txBody>
      </p:sp>
      <p:pic>
        <p:nvPicPr>
          <p:cNvPr id="2056" name="Picture 8" descr="How to attract top talent to engineering - Raconteur">
            <a:extLst>
              <a:ext uri="{FF2B5EF4-FFF2-40B4-BE49-F238E27FC236}">
                <a16:creationId xmlns:a16="http://schemas.microsoft.com/office/drawing/2014/main" id="{AEFD9C65-7DDE-73D0-C136-62D19CEE6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8661">
            <a:off x="-388845" y="1239329"/>
            <a:ext cx="4446103" cy="269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963384"/>
      </p:ext>
    </p:extLst>
  </p:cSld>
  <p:clrMapOvr>
    <a:masterClrMapping/>
  </p:clrMapOvr>
  <p:transition spd="slow"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E06EE-C8E1-4773-B184-DF5365688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209" y="1588448"/>
            <a:ext cx="9448800" cy="1825097"/>
          </a:xfrm>
        </p:spPr>
        <p:txBody>
          <a:bodyPr/>
          <a:lstStyle/>
          <a:p>
            <a:r>
              <a:rPr lang="en-US" dirty="0"/>
              <a:t>resilience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565AD-430B-4167-B112-65E33F5D35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209" y="3413545"/>
            <a:ext cx="12062791" cy="685801"/>
          </a:xfrm>
        </p:spPr>
        <p:txBody>
          <a:bodyPr>
            <a:normAutofit/>
          </a:bodyPr>
          <a:lstStyle/>
          <a:p>
            <a:r>
              <a:rPr lang="en-US" sz="1900" dirty="0"/>
              <a:t>THE FLORIDA ELEMENT </a:t>
            </a:r>
            <a:r>
              <a:rPr lang="en-US" sz="1900" dirty="0">
                <a:solidFill>
                  <a:schemeClr val="accent5">
                    <a:lumMod val="75000"/>
                  </a:schemeClr>
                </a:solidFill>
              </a:rPr>
              <a:t>25m</a:t>
            </a:r>
            <a:r>
              <a:rPr lang="en-US" sz="1900" dirty="0"/>
              <a:t>   |  CUSTOMER CONTENT (MEMBER/VENDOR) </a:t>
            </a:r>
            <a:r>
              <a:rPr lang="en-US" sz="1900" dirty="0">
                <a:solidFill>
                  <a:schemeClr val="accent5">
                    <a:lumMod val="75000"/>
                  </a:schemeClr>
                </a:solidFill>
              </a:rPr>
              <a:t>25m </a:t>
            </a:r>
            <a:r>
              <a:rPr lang="en-US" sz="1900" dirty="0"/>
              <a:t> |  SUSTAINABILITY </a:t>
            </a:r>
            <a:r>
              <a:rPr lang="en-US" sz="1900" dirty="0">
                <a:solidFill>
                  <a:schemeClr val="accent5">
                    <a:lumMod val="75000"/>
                  </a:schemeClr>
                </a:solidFill>
              </a:rPr>
              <a:t>25m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9DD08B-1901-4905-161B-E12F70A2ECE5}"/>
              </a:ext>
            </a:extLst>
          </p:cNvPr>
          <p:cNvSpPr txBox="1"/>
          <p:nvPr/>
        </p:nvSpPr>
        <p:spPr>
          <a:xfrm>
            <a:off x="2905246" y="5278112"/>
            <a:ext cx="2890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75 Minutes: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One 10-minute Break</a:t>
            </a:r>
          </a:p>
        </p:txBody>
      </p:sp>
    </p:spTree>
    <p:extLst>
      <p:ext uri="{BB962C8B-B14F-4D97-AF65-F5344CB8AC3E}">
        <p14:creationId xmlns:p14="http://schemas.microsoft.com/office/powerpoint/2010/main" val="493210271"/>
      </p:ext>
    </p:extLst>
  </p:cSld>
  <p:clrMapOvr>
    <a:masterClrMapping/>
  </p:clrMapOvr>
  <p:transition spd="slow"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Folded Corner 23">
            <a:extLst>
              <a:ext uri="{FF2B5EF4-FFF2-40B4-BE49-F238E27FC236}">
                <a16:creationId xmlns:a16="http://schemas.microsoft.com/office/drawing/2014/main" id="{9F04C6C4-0196-BECC-B5D6-ED776A29E491}"/>
              </a:ext>
            </a:extLst>
          </p:cNvPr>
          <p:cNvSpPr/>
          <p:nvPr/>
        </p:nvSpPr>
        <p:spPr>
          <a:xfrm rot="669437">
            <a:off x="10567076" y="2129456"/>
            <a:ext cx="1574157" cy="1226916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5473106F-35E2-2381-B280-CE8333ADB333}"/>
              </a:ext>
            </a:extLst>
          </p:cNvPr>
          <p:cNvSpPr/>
          <p:nvPr/>
        </p:nvSpPr>
        <p:spPr>
          <a:xfrm rot="669437">
            <a:off x="7210993" y="1389206"/>
            <a:ext cx="1574157" cy="1226916"/>
          </a:xfrm>
          <a:prstGeom prst="foldedCorne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Folded Corner 19">
            <a:extLst>
              <a:ext uri="{FF2B5EF4-FFF2-40B4-BE49-F238E27FC236}">
                <a16:creationId xmlns:a16="http://schemas.microsoft.com/office/drawing/2014/main" id="{BDDF4748-B964-B6EF-6F56-D0EEED0B4C58}"/>
              </a:ext>
            </a:extLst>
          </p:cNvPr>
          <p:cNvSpPr/>
          <p:nvPr/>
        </p:nvSpPr>
        <p:spPr>
          <a:xfrm>
            <a:off x="947212" y="2506018"/>
            <a:ext cx="1574157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Folded Corner 16">
            <a:extLst>
              <a:ext uri="{FF2B5EF4-FFF2-40B4-BE49-F238E27FC236}">
                <a16:creationId xmlns:a16="http://schemas.microsoft.com/office/drawing/2014/main" id="{299B8C72-F8E8-379B-4AB1-FC22F9D009D4}"/>
              </a:ext>
            </a:extLst>
          </p:cNvPr>
          <p:cNvSpPr/>
          <p:nvPr/>
        </p:nvSpPr>
        <p:spPr>
          <a:xfrm rot="20372808">
            <a:off x="2843906" y="2412037"/>
            <a:ext cx="1574157" cy="1226916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Folded Corner 17">
            <a:extLst>
              <a:ext uri="{FF2B5EF4-FFF2-40B4-BE49-F238E27FC236}">
                <a16:creationId xmlns:a16="http://schemas.microsoft.com/office/drawing/2014/main" id="{BC3204ED-AAF5-8F1C-BBBE-C96327B2B090}"/>
              </a:ext>
            </a:extLst>
          </p:cNvPr>
          <p:cNvSpPr/>
          <p:nvPr/>
        </p:nvSpPr>
        <p:spPr>
          <a:xfrm rot="21079288">
            <a:off x="1895605" y="1407982"/>
            <a:ext cx="1574157" cy="1226916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: Folded Corner 18">
            <a:extLst>
              <a:ext uri="{FF2B5EF4-FFF2-40B4-BE49-F238E27FC236}">
                <a16:creationId xmlns:a16="http://schemas.microsoft.com/office/drawing/2014/main" id="{3E25C5AE-AE31-495E-3CB5-3297D14CE85B}"/>
              </a:ext>
            </a:extLst>
          </p:cNvPr>
          <p:cNvSpPr/>
          <p:nvPr/>
        </p:nvSpPr>
        <p:spPr>
          <a:xfrm rot="669437">
            <a:off x="3631076" y="1129056"/>
            <a:ext cx="1574157" cy="1226916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Folded Corner 15">
            <a:extLst>
              <a:ext uri="{FF2B5EF4-FFF2-40B4-BE49-F238E27FC236}">
                <a16:creationId xmlns:a16="http://schemas.microsoft.com/office/drawing/2014/main" id="{C0D7E53D-C917-37AA-B510-AD70483F4F13}"/>
              </a:ext>
            </a:extLst>
          </p:cNvPr>
          <p:cNvSpPr/>
          <p:nvPr/>
        </p:nvSpPr>
        <p:spPr>
          <a:xfrm rot="20372808">
            <a:off x="89019" y="1328704"/>
            <a:ext cx="1574157" cy="1226916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5B8F6-3FEF-669C-1925-0419E661E2FC}"/>
              </a:ext>
            </a:extLst>
          </p:cNvPr>
          <p:cNvSpPr/>
          <p:nvPr/>
        </p:nvSpPr>
        <p:spPr>
          <a:xfrm>
            <a:off x="23153" y="3906455"/>
            <a:ext cx="6072846" cy="13527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1" dirty="0">
                <a:solidFill>
                  <a:srgbClr val="C00000"/>
                </a:solidFill>
              </a:rPr>
              <a:t>Game Changers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B74926-A551-12DA-8330-7CFEE55ACDC6}"/>
              </a:ext>
            </a:extLst>
          </p:cNvPr>
          <p:cNvSpPr/>
          <p:nvPr/>
        </p:nvSpPr>
        <p:spPr>
          <a:xfrm>
            <a:off x="6192452" y="3906455"/>
            <a:ext cx="5976395" cy="13527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Been There Done That but Could do Better…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7E3A55-6371-7710-4C20-9B9630B093B7}"/>
              </a:ext>
            </a:extLst>
          </p:cNvPr>
          <p:cNvSpPr/>
          <p:nvPr/>
        </p:nvSpPr>
        <p:spPr>
          <a:xfrm>
            <a:off x="23153" y="5370652"/>
            <a:ext cx="6072845" cy="14873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No Brainers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A3006A-4709-5130-1B99-1FCDEA8208C5}"/>
              </a:ext>
            </a:extLst>
          </p:cNvPr>
          <p:cNvSpPr/>
          <p:nvPr/>
        </p:nvSpPr>
        <p:spPr>
          <a:xfrm>
            <a:off x="6215605" y="5370652"/>
            <a:ext cx="5976395" cy="148734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1" dirty="0">
                <a:solidFill>
                  <a:srgbClr val="FF7343"/>
                </a:solidFill>
              </a:rPr>
              <a:t>Parking Lot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8CD8A61-3979-6E07-9D4E-2D8AE9FAF6ED}"/>
              </a:ext>
            </a:extLst>
          </p:cNvPr>
          <p:cNvSpPr txBox="1">
            <a:spLocks/>
          </p:cNvSpPr>
          <p:nvPr/>
        </p:nvSpPr>
        <p:spPr>
          <a:xfrm>
            <a:off x="2912017" y="-334947"/>
            <a:ext cx="10820400" cy="2193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22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45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7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92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/>
              <a:t>HOW Might </a:t>
            </a:r>
            <a:r>
              <a:rPr lang="en-US" sz="2800" b="1" u="sng" dirty="0"/>
              <a:t>we</a:t>
            </a:r>
            <a:r>
              <a:rPr lang="en-US" sz="2800" dirty="0"/>
              <a:t> distinguish</a:t>
            </a:r>
            <a:br>
              <a:rPr lang="en-US" sz="2800" dirty="0"/>
            </a:br>
            <a:r>
              <a:rPr lang="en-US" sz="2800" dirty="0"/>
              <a:t>our association from others</a:t>
            </a:r>
            <a:r>
              <a:rPr lang="en-US" sz="3600" dirty="0"/>
              <a:t>?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Rectangle: Folded Corner 14">
            <a:extLst>
              <a:ext uri="{FF2B5EF4-FFF2-40B4-BE49-F238E27FC236}">
                <a16:creationId xmlns:a16="http://schemas.microsoft.com/office/drawing/2014/main" id="{56A8D21A-2CCD-C9CD-D8B8-2963D2EB5601}"/>
              </a:ext>
            </a:extLst>
          </p:cNvPr>
          <p:cNvSpPr/>
          <p:nvPr/>
        </p:nvSpPr>
        <p:spPr>
          <a:xfrm rot="669437">
            <a:off x="2044267" y="14585"/>
            <a:ext cx="1574157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Folded Corner 20">
            <a:extLst>
              <a:ext uri="{FF2B5EF4-FFF2-40B4-BE49-F238E27FC236}">
                <a16:creationId xmlns:a16="http://schemas.microsoft.com/office/drawing/2014/main" id="{9072ACC0-FD4B-57B6-E5EA-CDD4279F04A5}"/>
              </a:ext>
            </a:extLst>
          </p:cNvPr>
          <p:cNvSpPr/>
          <p:nvPr/>
        </p:nvSpPr>
        <p:spPr>
          <a:xfrm>
            <a:off x="6676947" y="2589833"/>
            <a:ext cx="1574157" cy="1226916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Folded Corner 21">
            <a:extLst>
              <a:ext uri="{FF2B5EF4-FFF2-40B4-BE49-F238E27FC236}">
                <a16:creationId xmlns:a16="http://schemas.microsoft.com/office/drawing/2014/main" id="{B4A2183C-4FD2-D556-4E8B-8C45614CC7AA}"/>
              </a:ext>
            </a:extLst>
          </p:cNvPr>
          <p:cNvSpPr/>
          <p:nvPr/>
        </p:nvSpPr>
        <p:spPr>
          <a:xfrm rot="20372808">
            <a:off x="8724339" y="2483301"/>
            <a:ext cx="1574157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Folded Corner 22">
            <a:extLst>
              <a:ext uri="{FF2B5EF4-FFF2-40B4-BE49-F238E27FC236}">
                <a16:creationId xmlns:a16="http://schemas.microsoft.com/office/drawing/2014/main" id="{A3E60688-59C9-2E43-C79D-442105AFFB15}"/>
              </a:ext>
            </a:extLst>
          </p:cNvPr>
          <p:cNvSpPr/>
          <p:nvPr/>
        </p:nvSpPr>
        <p:spPr>
          <a:xfrm rot="21079288">
            <a:off x="9264202" y="1314553"/>
            <a:ext cx="1574157" cy="1226916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Folded Corner 24">
            <a:extLst>
              <a:ext uri="{FF2B5EF4-FFF2-40B4-BE49-F238E27FC236}">
                <a16:creationId xmlns:a16="http://schemas.microsoft.com/office/drawing/2014/main" id="{6963E4C6-B02F-00BA-708A-20B55713E071}"/>
              </a:ext>
            </a:extLst>
          </p:cNvPr>
          <p:cNvSpPr/>
          <p:nvPr/>
        </p:nvSpPr>
        <p:spPr>
          <a:xfrm rot="21035018">
            <a:off x="4603785" y="2464598"/>
            <a:ext cx="1574157" cy="1226916"/>
          </a:xfrm>
          <a:prstGeom prst="foldedCorne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Folded Corner 25">
            <a:extLst>
              <a:ext uri="{FF2B5EF4-FFF2-40B4-BE49-F238E27FC236}">
                <a16:creationId xmlns:a16="http://schemas.microsoft.com/office/drawing/2014/main" id="{B8191B78-A5F7-CE26-7227-E59D4FB31BDA}"/>
              </a:ext>
            </a:extLst>
          </p:cNvPr>
          <p:cNvSpPr/>
          <p:nvPr/>
        </p:nvSpPr>
        <p:spPr>
          <a:xfrm rot="21079288">
            <a:off x="5480625" y="1448062"/>
            <a:ext cx="1574157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Folded Corner 13">
            <a:extLst>
              <a:ext uri="{FF2B5EF4-FFF2-40B4-BE49-F238E27FC236}">
                <a16:creationId xmlns:a16="http://schemas.microsoft.com/office/drawing/2014/main" id="{CE30E85C-8C96-67A6-719B-3ACA604CFF5F}"/>
              </a:ext>
            </a:extLst>
          </p:cNvPr>
          <p:cNvSpPr/>
          <p:nvPr/>
        </p:nvSpPr>
        <p:spPr>
          <a:xfrm rot="21079288">
            <a:off x="168567" y="39092"/>
            <a:ext cx="1574157" cy="1226916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08588"/>
      </p:ext>
    </p:extLst>
  </p:cSld>
  <p:clrMapOvr>
    <a:masterClrMapping/>
  </p:clrMapOvr>
  <p:transition spd="slow"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Folded Corner 23">
            <a:extLst>
              <a:ext uri="{FF2B5EF4-FFF2-40B4-BE49-F238E27FC236}">
                <a16:creationId xmlns:a16="http://schemas.microsoft.com/office/drawing/2014/main" id="{9F04C6C4-0196-BECC-B5D6-ED776A29E491}"/>
              </a:ext>
            </a:extLst>
          </p:cNvPr>
          <p:cNvSpPr/>
          <p:nvPr/>
        </p:nvSpPr>
        <p:spPr>
          <a:xfrm rot="669437">
            <a:off x="10567076" y="2129456"/>
            <a:ext cx="1574157" cy="1226916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5473106F-35E2-2381-B280-CE8333ADB333}"/>
              </a:ext>
            </a:extLst>
          </p:cNvPr>
          <p:cNvSpPr/>
          <p:nvPr/>
        </p:nvSpPr>
        <p:spPr>
          <a:xfrm rot="669437">
            <a:off x="7517589" y="1522498"/>
            <a:ext cx="1574157" cy="1226916"/>
          </a:xfrm>
          <a:prstGeom prst="foldedCorne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Folded Corner 19">
            <a:extLst>
              <a:ext uri="{FF2B5EF4-FFF2-40B4-BE49-F238E27FC236}">
                <a16:creationId xmlns:a16="http://schemas.microsoft.com/office/drawing/2014/main" id="{BDDF4748-B964-B6EF-6F56-D0EEED0B4C58}"/>
              </a:ext>
            </a:extLst>
          </p:cNvPr>
          <p:cNvSpPr/>
          <p:nvPr/>
        </p:nvSpPr>
        <p:spPr>
          <a:xfrm>
            <a:off x="947212" y="2506018"/>
            <a:ext cx="1574157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Folded Corner 16">
            <a:extLst>
              <a:ext uri="{FF2B5EF4-FFF2-40B4-BE49-F238E27FC236}">
                <a16:creationId xmlns:a16="http://schemas.microsoft.com/office/drawing/2014/main" id="{299B8C72-F8E8-379B-4AB1-FC22F9D009D4}"/>
              </a:ext>
            </a:extLst>
          </p:cNvPr>
          <p:cNvSpPr/>
          <p:nvPr/>
        </p:nvSpPr>
        <p:spPr>
          <a:xfrm rot="20372808">
            <a:off x="2843906" y="2412037"/>
            <a:ext cx="1574157" cy="1226916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Folded Corner 17">
            <a:extLst>
              <a:ext uri="{FF2B5EF4-FFF2-40B4-BE49-F238E27FC236}">
                <a16:creationId xmlns:a16="http://schemas.microsoft.com/office/drawing/2014/main" id="{BC3204ED-AAF5-8F1C-BBBE-C96327B2B090}"/>
              </a:ext>
            </a:extLst>
          </p:cNvPr>
          <p:cNvSpPr/>
          <p:nvPr/>
        </p:nvSpPr>
        <p:spPr>
          <a:xfrm rot="21079288">
            <a:off x="1906789" y="1328705"/>
            <a:ext cx="1574157" cy="1226916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: Folded Corner 18">
            <a:extLst>
              <a:ext uri="{FF2B5EF4-FFF2-40B4-BE49-F238E27FC236}">
                <a16:creationId xmlns:a16="http://schemas.microsoft.com/office/drawing/2014/main" id="{3E25C5AE-AE31-495E-3CB5-3297D14CE85B}"/>
              </a:ext>
            </a:extLst>
          </p:cNvPr>
          <p:cNvSpPr/>
          <p:nvPr/>
        </p:nvSpPr>
        <p:spPr>
          <a:xfrm rot="669437">
            <a:off x="3616646" y="1143267"/>
            <a:ext cx="1574157" cy="1226916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Folded Corner 15">
            <a:extLst>
              <a:ext uri="{FF2B5EF4-FFF2-40B4-BE49-F238E27FC236}">
                <a16:creationId xmlns:a16="http://schemas.microsoft.com/office/drawing/2014/main" id="{C0D7E53D-C917-37AA-B510-AD70483F4F13}"/>
              </a:ext>
            </a:extLst>
          </p:cNvPr>
          <p:cNvSpPr/>
          <p:nvPr/>
        </p:nvSpPr>
        <p:spPr>
          <a:xfrm rot="20372808">
            <a:off x="89019" y="1328704"/>
            <a:ext cx="1574157" cy="1226916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5B8F6-3FEF-669C-1925-0419E661E2FC}"/>
              </a:ext>
            </a:extLst>
          </p:cNvPr>
          <p:cNvSpPr/>
          <p:nvPr/>
        </p:nvSpPr>
        <p:spPr>
          <a:xfrm>
            <a:off x="23153" y="3906455"/>
            <a:ext cx="6072846" cy="13527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1" dirty="0">
                <a:solidFill>
                  <a:srgbClr val="C00000"/>
                </a:solidFill>
              </a:rPr>
              <a:t>Game Changers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B74926-A551-12DA-8330-7CFEE55ACDC6}"/>
              </a:ext>
            </a:extLst>
          </p:cNvPr>
          <p:cNvSpPr/>
          <p:nvPr/>
        </p:nvSpPr>
        <p:spPr>
          <a:xfrm>
            <a:off x="6192452" y="3906455"/>
            <a:ext cx="5976395" cy="13527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Been There Done That but Could do Better…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7E3A55-6371-7710-4C20-9B9630B093B7}"/>
              </a:ext>
            </a:extLst>
          </p:cNvPr>
          <p:cNvSpPr/>
          <p:nvPr/>
        </p:nvSpPr>
        <p:spPr>
          <a:xfrm>
            <a:off x="23153" y="5370652"/>
            <a:ext cx="6072845" cy="14873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No Brainers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A3006A-4709-5130-1B99-1FCDEA8208C5}"/>
              </a:ext>
            </a:extLst>
          </p:cNvPr>
          <p:cNvSpPr/>
          <p:nvPr/>
        </p:nvSpPr>
        <p:spPr>
          <a:xfrm>
            <a:off x="6215605" y="5370652"/>
            <a:ext cx="5976395" cy="148734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1" dirty="0">
                <a:solidFill>
                  <a:srgbClr val="FF7343"/>
                </a:solidFill>
              </a:rPr>
              <a:t>Parking Lot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8CD8A61-3979-6E07-9D4E-2D8AE9FAF6ED}"/>
              </a:ext>
            </a:extLst>
          </p:cNvPr>
          <p:cNvSpPr txBox="1">
            <a:spLocks/>
          </p:cNvSpPr>
          <p:nvPr/>
        </p:nvSpPr>
        <p:spPr>
          <a:xfrm>
            <a:off x="2840904" y="-358031"/>
            <a:ext cx="10820400" cy="2193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22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45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7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92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dirty="0"/>
              <a:t>HOW Might </a:t>
            </a:r>
            <a:r>
              <a:rPr lang="en-US" sz="2400" b="1" u="sng" dirty="0"/>
              <a:t>we</a:t>
            </a:r>
            <a:r>
              <a:rPr lang="en-US" sz="2400" dirty="0"/>
              <a:t> program to </a:t>
            </a:r>
            <a:endParaRPr lang="en-US" sz="2400" b="1" u="sng" dirty="0"/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dirty="0"/>
              <a:t>Maximize Member </a:t>
            </a:r>
            <a:r>
              <a:rPr lang="en-US" sz="2400" b="1" u="sng" dirty="0"/>
              <a:t>and</a:t>
            </a:r>
            <a:r>
              <a:rPr lang="en-US" sz="2400" b="1" dirty="0"/>
              <a:t> </a:t>
            </a:r>
            <a:r>
              <a:rPr lang="en-US" sz="2400" dirty="0"/>
              <a:t>vendor engagement</a:t>
            </a:r>
            <a:r>
              <a:rPr lang="en-US" sz="3200" dirty="0"/>
              <a:t>?</a:t>
            </a: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Rectangle: Folded Corner 14">
            <a:extLst>
              <a:ext uri="{FF2B5EF4-FFF2-40B4-BE49-F238E27FC236}">
                <a16:creationId xmlns:a16="http://schemas.microsoft.com/office/drawing/2014/main" id="{56A8D21A-2CCD-C9CD-D8B8-2963D2EB5601}"/>
              </a:ext>
            </a:extLst>
          </p:cNvPr>
          <p:cNvSpPr/>
          <p:nvPr/>
        </p:nvSpPr>
        <p:spPr>
          <a:xfrm rot="669437">
            <a:off x="1712602" y="130117"/>
            <a:ext cx="1574157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Folded Corner 20">
            <a:extLst>
              <a:ext uri="{FF2B5EF4-FFF2-40B4-BE49-F238E27FC236}">
                <a16:creationId xmlns:a16="http://schemas.microsoft.com/office/drawing/2014/main" id="{9072ACC0-FD4B-57B6-E5EA-CDD4279F04A5}"/>
              </a:ext>
            </a:extLst>
          </p:cNvPr>
          <p:cNvSpPr/>
          <p:nvPr/>
        </p:nvSpPr>
        <p:spPr>
          <a:xfrm>
            <a:off x="6676947" y="2589833"/>
            <a:ext cx="1574157" cy="1226916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Folded Corner 21">
            <a:extLst>
              <a:ext uri="{FF2B5EF4-FFF2-40B4-BE49-F238E27FC236}">
                <a16:creationId xmlns:a16="http://schemas.microsoft.com/office/drawing/2014/main" id="{B4A2183C-4FD2-D556-4E8B-8C45614CC7AA}"/>
              </a:ext>
            </a:extLst>
          </p:cNvPr>
          <p:cNvSpPr/>
          <p:nvPr/>
        </p:nvSpPr>
        <p:spPr>
          <a:xfrm rot="20372808">
            <a:off x="8724339" y="2483301"/>
            <a:ext cx="1574157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: Folded Corner 22">
            <a:extLst>
              <a:ext uri="{FF2B5EF4-FFF2-40B4-BE49-F238E27FC236}">
                <a16:creationId xmlns:a16="http://schemas.microsoft.com/office/drawing/2014/main" id="{A3E60688-59C9-2E43-C79D-442105AFFB15}"/>
              </a:ext>
            </a:extLst>
          </p:cNvPr>
          <p:cNvSpPr/>
          <p:nvPr/>
        </p:nvSpPr>
        <p:spPr>
          <a:xfrm rot="21262865">
            <a:off x="9581686" y="1366327"/>
            <a:ext cx="1574157" cy="1226916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: Folded Corner 24">
            <a:extLst>
              <a:ext uri="{FF2B5EF4-FFF2-40B4-BE49-F238E27FC236}">
                <a16:creationId xmlns:a16="http://schemas.microsoft.com/office/drawing/2014/main" id="{6963E4C6-B02F-00BA-708A-20B55713E071}"/>
              </a:ext>
            </a:extLst>
          </p:cNvPr>
          <p:cNvSpPr/>
          <p:nvPr/>
        </p:nvSpPr>
        <p:spPr>
          <a:xfrm rot="21035018">
            <a:off x="4603785" y="2464598"/>
            <a:ext cx="1574157" cy="1226916"/>
          </a:xfrm>
          <a:prstGeom prst="foldedCorne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Folded Corner 25">
            <a:extLst>
              <a:ext uri="{FF2B5EF4-FFF2-40B4-BE49-F238E27FC236}">
                <a16:creationId xmlns:a16="http://schemas.microsoft.com/office/drawing/2014/main" id="{B8191B78-A5F7-CE26-7227-E59D4FB31BDA}"/>
              </a:ext>
            </a:extLst>
          </p:cNvPr>
          <p:cNvSpPr/>
          <p:nvPr/>
        </p:nvSpPr>
        <p:spPr>
          <a:xfrm rot="21079288">
            <a:off x="5479335" y="1431066"/>
            <a:ext cx="1799439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Folded Corner 13">
            <a:extLst>
              <a:ext uri="{FF2B5EF4-FFF2-40B4-BE49-F238E27FC236}">
                <a16:creationId xmlns:a16="http://schemas.microsoft.com/office/drawing/2014/main" id="{CE30E85C-8C96-67A6-719B-3ACA604CFF5F}"/>
              </a:ext>
            </a:extLst>
          </p:cNvPr>
          <p:cNvSpPr/>
          <p:nvPr/>
        </p:nvSpPr>
        <p:spPr>
          <a:xfrm rot="21079288">
            <a:off x="118723" y="89608"/>
            <a:ext cx="1574157" cy="1226916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845433"/>
      </p:ext>
    </p:extLst>
  </p:cSld>
  <p:clrMapOvr>
    <a:masterClrMapping/>
  </p:clrMapOvr>
  <p:transition spd="slow"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Folded Corner 23">
            <a:extLst>
              <a:ext uri="{FF2B5EF4-FFF2-40B4-BE49-F238E27FC236}">
                <a16:creationId xmlns:a16="http://schemas.microsoft.com/office/drawing/2014/main" id="{9F04C6C4-0196-BECC-B5D6-ED776A29E491}"/>
              </a:ext>
            </a:extLst>
          </p:cNvPr>
          <p:cNvSpPr/>
          <p:nvPr/>
        </p:nvSpPr>
        <p:spPr>
          <a:xfrm rot="669437">
            <a:off x="10567076" y="2129456"/>
            <a:ext cx="1574157" cy="1226916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5473106F-35E2-2381-B280-CE8333ADB333}"/>
              </a:ext>
            </a:extLst>
          </p:cNvPr>
          <p:cNvSpPr/>
          <p:nvPr/>
        </p:nvSpPr>
        <p:spPr>
          <a:xfrm rot="669437">
            <a:off x="7210993" y="1389206"/>
            <a:ext cx="1574157" cy="1226916"/>
          </a:xfrm>
          <a:prstGeom prst="foldedCorne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Folded Corner 19">
            <a:extLst>
              <a:ext uri="{FF2B5EF4-FFF2-40B4-BE49-F238E27FC236}">
                <a16:creationId xmlns:a16="http://schemas.microsoft.com/office/drawing/2014/main" id="{BDDF4748-B964-B6EF-6F56-D0EEED0B4C58}"/>
              </a:ext>
            </a:extLst>
          </p:cNvPr>
          <p:cNvSpPr/>
          <p:nvPr/>
        </p:nvSpPr>
        <p:spPr>
          <a:xfrm>
            <a:off x="947212" y="2506018"/>
            <a:ext cx="1574157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Folded Corner 16">
            <a:extLst>
              <a:ext uri="{FF2B5EF4-FFF2-40B4-BE49-F238E27FC236}">
                <a16:creationId xmlns:a16="http://schemas.microsoft.com/office/drawing/2014/main" id="{299B8C72-F8E8-379B-4AB1-FC22F9D009D4}"/>
              </a:ext>
            </a:extLst>
          </p:cNvPr>
          <p:cNvSpPr/>
          <p:nvPr/>
        </p:nvSpPr>
        <p:spPr>
          <a:xfrm rot="20372808">
            <a:off x="2843906" y="2412037"/>
            <a:ext cx="1574157" cy="1226916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Folded Corner 17">
            <a:extLst>
              <a:ext uri="{FF2B5EF4-FFF2-40B4-BE49-F238E27FC236}">
                <a16:creationId xmlns:a16="http://schemas.microsoft.com/office/drawing/2014/main" id="{BC3204ED-AAF5-8F1C-BBBE-C96327B2B090}"/>
              </a:ext>
            </a:extLst>
          </p:cNvPr>
          <p:cNvSpPr/>
          <p:nvPr/>
        </p:nvSpPr>
        <p:spPr>
          <a:xfrm rot="21079288">
            <a:off x="1906789" y="1328705"/>
            <a:ext cx="1574157" cy="1226916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Folded Corner 18">
            <a:extLst>
              <a:ext uri="{FF2B5EF4-FFF2-40B4-BE49-F238E27FC236}">
                <a16:creationId xmlns:a16="http://schemas.microsoft.com/office/drawing/2014/main" id="{3E25C5AE-AE31-495E-3CB5-3297D14CE85B}"/>
              </a:ext>
            </a:extLst>
          </p:cNvPr>
          <p:cNvSpPr/>
          <p:nvPr/>
        </p:nvSpPr>
        <p:spPr>
          <a:xfrm rot="669437">
            <a:off x="3616646" y="1143267"/>
            <a:ext cx="1574157" cy="1226916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Folded Corner 15">
            <a:extLst>
              <a:ext uri="{FF2B5EF4-FFF2-40B4-BE49-F238E27FC236}">
                <a16:creationId xmlns:a16="http://schemas.microsoft.com/office/drawing/2014/main" id="{C0D7E53D-C917-37AA-B510-AD70483F4F13}"/>
              </a:ext>
            </a:extLst>
          </p:cNvPr>
          <p:cNvSpPr/>
          <p:nvPr/>
        </p:nvSpPr>
        <p:spPr>
          <a:xfrm rot="20372808">
            <a:off x="89019" y="1328704"/>
            <a:ext cx="1574157" cy="1226916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5B8F6-3FEF-669C-1925-0419E661E2FC}"/>
              </a:ext>
            </a:extLst>
          </p:cNvPr>
          <p:cNvSpPr/>
          <p:nvPr/>
        </p:nvSpPr>
        <p:spPr>
          <a:xfrm>
            <a:off x="23153" y="3906455"/>
            <a:ext cx="6072846" cy="13527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1" dirty="0">
                <a:solidFill>
                  <a:srgbClr val="C00000"/>
                </a:solidFill>
              </a:rPr>
              <a:t>Game Changers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B74926-A551-12DA-8330-7CFEE55ACDC6}"/>
              </a:ext>
            </a:extLst>
          </p:cNvPr>
          <p:cNvSpPr/>
          <p:nvPr/>
        </p:nvSpPr>
        <p:spPr>
          <a:xfrm>
            <a:off x="6192452" y="3906455"/>
            <a:ext cx="5976395" cy="13527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Been There Done That but Could do Better…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7E3A55-6371-7710-4C20-9B9630B093B7}"/>
              </a:ext>
            </a:extLst>
          </p:cNvPr>
          <p:cNvSpPr/>
          <p:nvPr/>
        </p:nvSpPr>
        <p:spPr>
          <a:xfrm>
            <a:off x="23153" y="5370652"/>
            <a:ext cx="6072845" cy="14873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No Brainers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A3006A-4709-5130-1B99-1FCDEA8208C5}"/>
              </a:ext>
            </a:extLst>
          </p:cNvPr>
          <p:cNvSpPr/>
          <p:nvPr/>
        </p:nvSpPr>
        <p:spPr>
          <a:xfrm>
            <a:off x="6215605" y="5370652"/>
            <a:ext cx="5976395" cy="148734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1" dirty="0">
                <a:solidFill>
                  <a:srgbClr val="FF7343"/>
                </a:solidFill>
              </a:rPr>
              <a:t>Parking Lot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8CD8A61-3979-6E07-9D4E-2D8AE9FAF6ED}"/>
              </a:ext>
            </a:extLst>
          </p:cNvPr>
          <p:cNvSpPr txBox="1">
            <a:spLocks/>
          </p:cNvSpPr>
          <p:nvPr/>
        </p:nvSpPr>
        <p:spPr>
          <a:xfrm>
            <a:off x="2912017" y="-334947"/>
            <a:ext cx="10820400" cy="2193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57222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914445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137167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1828892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/>
              <a:t>HOW Might </a:t>
            </a:r>
            <a:r>
              <a:rPr lang="en-US" sz="2800" b="1" u="sng" dirty="0"/>
              <a:t>we</a:t>
            </a:r>
            <a:r>
              <a:rPr lang="en-US" sz="2800" dirty="0"/>
              <a:t> Sustain</a:t>
            </a:r>
            <a:br>
              <a:rPr lang="en-US" sz="2800" dirty="0"/>
            </a:br>
            <a:r>
              <a:rPr lang="en-US" sz="2800" dirty="0"/>
              <a:t>our association </a:t>
            </a:r>
            <a:r>
              <a:rPr lang="en-US" sz="2800" b="1" u="sng" dirty="0"/>
              <a:t>Financially</a:t>
            </a:r>
            <a:r>
              <a:rPr lang="en-US" sz="3600" dirty="0"/>
              <a:t>?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Rectangle: Folded Corner 14">
            <a:extLst>
              <a:ext uri="{FF2B5EF4-FFF2-40B4-BE49-F238E27FC236}">
                <a16:creationId xmlns:a16="http://schemas.microsoft.com/office/drawing/2014/main" id="{56A8D21A-2CCD-C9CD-D8B8-2963D2EB5601}"/>
              </a:ext>
            </a:extLst>
          </p:cNvPr>
          <p:cNvSpPr/>
          <p:nvPr/>
        </p:nvSpPr>
        <p:spPr>
          <a:xfrm rot="669437">
            <a:off x="1712602" y="130117"/>
            <a:ext cx="1574157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Folded Corner 20">
            <a:extLst>
              <a:ext uri="{FF2B5EF4-FFF2-40B4-BE49-F238E27FC236}">
                <a16:creationId xmlns:a16="http://schemas.microsoft.com/office/drawing/2014/main" id="{9072ACC0-FD4B-57B6-E5EA-CDD4279F04A5}"/>
              </a:ext>
            </a:extLst>
          </p:cNvPr>
          <p:cNvSpPr/>
          <p:nvPr/>
        </p:nvSpPr>
        <p:spPr>
          <a:xfrm>
            <a:off x="6676947" y="2589833"/>
            <a:ext cx="1574157" cy="1226916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Folded Corner 21">
            <a:extLst>
              <a:ext uri="{FF2B5EF4-FFF2-40B4-BE49-F238E27FC236}">
                <a16:creationId xmlns:a16="http://schemas.microsoft.com/office/drawing/2014/main" id="{B4A2183C-4FD2-D556-4E8B-8C45614CC7AA}"/>
              </a:ext>
            </a:extLst>
          </p:cNvPr>
          <p:cNvSpPr/>
          <p:nvPr/>
        </p:nvSpPr>
        <p:spPr>
          <a:xfrm rot="20372808">
            <a:off x="8724339" y="2483301"/>
            <a:ext cx="1574157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Folded Corner 22">
            <a:extLst>
              <a:ext uri="{FF2B5EF4-FFF2-40B4-BE49-F238E27FC236}">
                <a16:creationId xmlns:a16="http://schemas.microsoft.com/office/drawing/2014/main" id="{A3E60688-59C9-2E43-C79D-442105AFFB15}"/>
              </a:ext>
            </a:extLst>
          </p:cNvPr>
          <p:cNvSpPr/>
          <p:nvPr/>
        </p:nvSpPr>
        <p:spPr>
          <a:xfrm rot="21079288">
            <a:off x="9264202" y="1314553"/>
            <a:ext cx="1574157" cy="1226916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: Folded Corner 24">
            <a:extLst>
              <a:ext uri="{FF2B5EF4-FFF2-40B4-BE49-F238E27FC236}">
                <a16:creationId xmlns:a16="http://schemas.microsoft.com/office/drawing/2014/main" id="{6963E4C6-B02F-00BA-708A-20B55713E071}"/>
              </a:ext>
            </a:extLst>
          </p:cNvPr>
          <p:cNvSpPr/>
          <p:nvPr/>
        </p:nvSpPr>
        <p:spPr>
          <a:xfrm rot="21035018">
            <a:off x="4640030" y="2532993"/>
            <a:ext cx="1574157" cy="1226916"/>
          </a:xfrm>
          <a:prstGeom prst="foldedCorne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: Folded Corner 25">
            <a:extLst>
              <a:ext uri="{FF2B5EF4-FFF2-40B4-BE49-F238E27FC236}">
                <a16:creationId xmlns:a16="http://schemas.microsoft.com/office/drawing/2014/main" id="{B8191B78-A5F7-CE26-7227-E59D4FB31BDA}"/>
              </a:ext>
            </a:extLst>
          </p:cNvPr>
          <p:cNvSpPr/>
          <p:nvPr/>
        </p:nvSpPr>
        <p:spPr>
          <a:xfrm rot="222681">
            <a:off x="5428527" y="1335257"/>
            <a:ext cx="1574157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Folded Corner 13">
            <a:extLst>
              <a:ext uri="{FF2B5EF4-FFF2-40B4-BE49-F238E27FC236}">
                <a16:creationId xmlns:a16="http://schemas.microsoft.com/office/drawing/2014/main" id="{CE30E85C-8C96-67A6-719B-3ACA604CFF5F}"/>
              </a:ext>
            </a:extLst>
          </p:cNvPr>
          <p:cNvSpPr/>
          <p:nvPr/>
        </p:nvSpPr>
        <p:spPr>
          <a:xfrm rot="21079288">
            <a:off x="118723" y="89608"/>
            <a:ext cx="1574157" cy="1226916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33304"/>
      </p:ext>
    </p:extLst>
  </p:cSld>
  <p:clrMapOvr>
    <a:masterClrMapping/>
  </p:clrMapOvr>
  <p:transition spd="slow"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E06EE-C8E1-4773-B184-DF5365688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209" y="1588448"/>
            <a:ext cx="9448800" cy="1825097"/>
          </a:xfrm>
        </p:spPr>
        <p:txBody>
          <a:bodyPr/>
          <a:lstStyle/>
          <a:p>
            <a:r>
              <a:rPr lang="en-US" dirty="0"/>
              <a:t>innovation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565AD-430B-4167-B112-65E33F5D35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209" y="3429004"/>
            <a:ext cx="12062791" cy="685801"/>
          </a:xfrm>
        </p:spPr>
        <p:txBody>
          <a:bodyPr>
            <a:normAutofit/>
          </a:bodyPr>
          <a:lstStyle/>
          <a:p>
            <a:r>
              <a:rPr lang="en-US" sz="1900" dirty="0"/>
              <a:t>TRADITIONS</a:t>
            </a:r>
            <a:r>
              <a:rPr lang="en-US" sz="1900" dirty="0">
                <a:solidFill>
                  <a:schemeClr val="accent5">
                    <a:lumMod val="75000"/>
                  </a:schemeClr>
                </a:solidFill>
              </a:rPr>
              <a:t> 20m</a:t>
            </a:r>
            <a:r>
              <a:rPr lang="en-US" sz="1900" dirty="0"/>
              <a:t>   |  PROGRAM INVENTORY </a:t>
            </a:r>
            <a:r>
              <a:rPr lang="en-US" sz="1900" dirty="0">
                <a:solidFill>
                  <a:schemeClr val="accent5">
                    <a:lumMod val="75000"/>
                  </a:schemeClr>
                </a:solidFill>
              </a:rPr>
              <a:t>20m </a:t>
            </a:r>
            <a:r>
              <a:rPr lang="en-US" sz="1900" dirty="0"/>
              <a:t> |  TRENDS AND OPPORTUNITIES </a:t>
            </a:r>
            <a:r>
              <a:rPr lang="en-US" sz="1900" dirty="0">
                <a:solidFill>
                  <a:schemeClr val="accent5">
                    <a:lumMod val="75000"/>
                  </a:schemeClr>
                </a:solidFill>
              </a:rPr>
              <a:t>20m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5E4252-E0CF-1B1B-7071-AEA5252E1357}"/>
              </a:ext>
            </a:extLst>
          </p:cNvPr>
          <p:cNvSpPr txBox="1"/>
          <p:nvPr/>
        </p:nvSpPr>
        <p:spPr>
          <a:xfrm>
            <a:off x="2905246" y="5278112"/>
            <a:ext cx="2890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60 Minutes: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One 10-minute Break</a:t>
            </a:r>
          </a:p>
        </p:txBody>
      </p:sp>
    </p:spTree>
    <p:extLst>
      <p:ext uri="{BB962C8B-B14F-4D97-AF65-F5344CB8AC3E}">
        <p14:creationId xmlns:p14="http://schemas.microsoft.com/office/powerpoint/2010/main" val="1331113019"/>
      </p:ext>
    </p:extLst>
  </p:cSld>
  <p:clrMapOvr>
    <a:masterClrMapping/>
  </p:clrMapOvr>
  <p:transition spd="slow"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244B7-D42B-8492-DC2A-EF962B234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Traditions that define us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8BF0A6C-2488-B3BE-C81B-9B109B5AC3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3428743"/>
              </p:ext>
            </p:extLst>
          </p:nvPr>
        </p:nvGraphicFramePr>
        <p:xfrm>
          <a:off x="0" y="2057400"/>
          <a:ext cx="12192001" cy="4609617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774664">
                  <a:extLst>
                    <a:ext uri="{9D8B030D-6E8A-4147-A177-3AD203B41FA5}">
                      <a16:colId xmlns:a16="http://schemas.microsoft.com/office/drawing/2014/main" val="3680958029"/>
                    </a:ext>
                  </a:extLst>
                </a:gridCol>
                <a:gridCol w="2530129">
                  <a:extLst>
                    <a:ext uri="{9D8B030D-6E8A-4147-A177-3AD203B41FA5}">
                      <a16:colId xmlns:a16="http://schemas.microsoft.com/office/drawing/2014/main" val="3302851318"/>
                    </a:ext>
                  </a:extLst>
                </a:gridCol>
                <a:gridCol w="2621421">
                  <a:extLst>
                    <a:ext uri="{9D8B030D-6E8A-4147-A177-3AD203B41FA5}">
                      <a16:colId xmlns:a16="http://schemas.microsoft.com/office/drawing/2014/main" val="589816592"/>
                    </a:ext>
                  </a:extLst>
                </a:gridCol>
                <a:gridCol w="4265787">
                  <a:extLst>
                    <a:ext uri="{9D8B030D-6E8A-4147-A177-3AD203B41FA5}">
                      <a16:colId xmlns:a16="http://schemas.microsoft.com/office/drawing/2014/main" val="1177519456"/>
                    </a:ext>
                  </a:extLst>
                </a:gridCol>
              </a:tblGrid>
              <a:tr h="1030125">
                <a:tc>
                  <a:txBody>
                    <a:bodyPr/>
                    <a:lstStyle/>
                    <a:p>
                      <a:r>
                        <a:rPr lang="en-US" dirty="0"/>
                        <a:t>Program/Action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What is good </a:t>
                      </a:r>
                    </a:p>
                    <a:p>
                      <a:r>
                        <a:rPr lang="en-US" dirty="0"/>
                        <a:t>about it?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What is </a:t>
                      </a:r>
                    </a:p>
                    <a:p>
                      <a:r>
                        <a:rPr lang="en-US" dirty="0"/>
                        <a:t>not good?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Can it be improved?</a:t>
                      </a:r>
                    </a:p>
                    <a:p>
                      <a:r>
                        <a:rPr lang="en-US" dirty="0"/>
                        <a:t>Does it need to be preserved?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878966"/>
                  </a:ext>
                </a:extLst>
              </a:tr>
              <a:tr h="5965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144780"/>
                  </a:ext>
                </a:extLst>
              </a:tr>
              <a:tr h="5965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901415"/>
                  </a:ext>
                </a:extLst>
              </a:tr>
              <a:tr h="5965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623727"/>
                  </a:ext>
                </a:extLst>
              </a:tr>
              <a:tr h="5965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144731"/>
                  </a:ext>
                </a:extLst>
              </a:tr>
              <a:tr h="5965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663434"/>
                  </a:ext>
                </a:extLst>
              </a:tr>
              <a:tr h="5965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412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3271306"/>
      </p:ext>
    </p:extLst>
  </p:cSld>
  <p:clrMapOvr>
    <a:masterClrMapping/>
  </p:clrMapOvr>
  <p:transition spd="slow"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244B7-D42B-8492-DC2A-EF962B234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7256" y="837386"/>
            <a:ext cx="8610601" cy="1293812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29BCD5"/>
                </a:solidFill>
              </a:rPr>
              <a:t>Programs requiring</a:t>
            </a:r>
            <a:br>
              <a:rPr lang="en-US" sz="3600" b="1" dirty="0">
                <a:solidFill>
                  <a:srgbClr val="29BCD5"/>
                </a:solidFill>
              </a:rPr>
            </a:br>
            <a:r>
              <a:rPr lang="en-US" sz="3600" b="1" dirty="0">
                <a:solidFill>
                  <a:srgbClr val="29BCD5"/>
                </a:solidFill>
              </a:rPr>
              <a:t>time/resources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8BF0A6C-2488-B3BE-C81B-9B109B5AC3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7348416"/>
              </p:ext>
            </p:extLst>
          </p:nvPr>
        </p:nvGraphicFramePr>
        <p:xfrm>
          <a:off x="0" y="2338086"/>
          <a:ext cx="12192001" cy="432892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774664">
                  <a:extLst>
                    <a:ext uri="{9D8B030D-6E8A-4147-A177-3AD203B41FA5}">
                      <a16:colId xmlns:a16="http://schemas.microsoft.com/office/drawing/2014/main" val="3680958029"/>
                    </a:ext>
                  </a:extLst>
                </a:gridCol>
                <a:gridCol w="2530129">
                  <a:extLst>
                    <a:ext uri="{9D8B030D-6E8A-4147-A177-3AD203B41FA5}">
                      <a16:colId xmlns:a16="http://schemas.microsoft.com/office/drawing/2014/main" val="3302851318"/>
                    </a:ext>
                  </a:extLst>
                </a:gridCol>
                <a:gridCol w="2621421">
                  <a:extLst>
                    <a:ext uri="{9D8B030D-6E8A-4147-A177-3AD203B41FA5}">
                      <a16:colId xmlns:a16="http://schemas.microsoft.com/office/drawing/2014/main" val="589816592"/>
                    </a:ext>
                  </a:extLst>
                </a:gridCol>
                <a:gridCol w="4265787">
                  <a:extLst>
                    <a:ext uri="{9D8B030D-6E8A-4147-A177-3AD203B41FA5}">
                      <a16:colId xmlns:a16="http://schemas.microsoft.com/office/drawing/2014/main" val="1177519456"/>
                    </a:ext>
                  </a:extLst>
                </a:gridCol>
              </a:tblGrid>
              <a:tr h="967399">
                <a:tc>
                  <a:txBody>
                    <a:bodyPr/>
                    <a:lstStyle/>
                    <a:p>
                      <a:r>
                        <a:rPr lang="en-US" dirty="0"/>
                        <a:t>Program/Action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What is good </a:t>
                      </a:r>
                    </a:p>
                    <a:p>
                      <a:r>
                        <a:rPr lang="en-US" dirty="0"/>
                        <a:t>about it?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What is </a:t>
                      </a:r>
                    </a:p>
                    <a:p>
                      <a:r>
                        <a:rPr lang="en-US" dirty="0"/>
                        <a:t>not good?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What is the ROI?</a:t>
                      </a:r>
                    </a:p>
                    <a:p>
                      <a:r>
                        <a:rPr lang="en-US" dirty="0"/>
                        <a:t>Can it be improved?</a:t>
                      </a:r>
                    </a:p>
                    <a:p>
                      <a:r>
                        <a:rPr lang="en-US" dirty="0"/>
                        <a:t>Does it need to be preserved?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878966"/>
                  </a:ext>
                </a:extLst>
              </a:tr>
              <a:tr h="5602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144780"/>
                  </a:ext>
                </a:extLst>
              </a:tr>
              <a:tr h="5602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901415"/>
                  </a:ext>
                </a:extLst>
              </a:tr>
              <a:tr h="5602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623727"/>
                  </a:ext>
                </a:extLst>
              </a:tr>
              <a:tr h="5602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144731"/>
                  </a:ext>
                </a:extLst>
              </a:tr>
              <a:tr h="5602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663434"/>
                  </a:ext>
                </a:extLst>
              </a:tr>
              <a:tr h="5602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412400"/>
                  </a:ext>
                </a:extLst>
              </a:tr>
            </a:tbl>
          </a:graphicData>
        </a:graphic>
      </p:graphicFrame>
      <p:pic>
        <p:nvPicPr>
          <p:cNvPr id="8196" name="Picture 4" descr="roi">
            <a:extLst>
              <a:ext uri="{FF2B5EF4-FFF2-40B4-BE49-F238E27FC236}">
                <a16:creationId xmlns:a16="http://schemas.microsoft.com/office/drawing/2014/main" id="{C7C5F27A-A03B-B445-EE66-A548BFF78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531" y="0"/>
            <a:ext cx="4452877" cy="296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595976"/>
      </p:ext>
    </p:extLst>
  </p:cSld>
  <p:clrMapOvr>
    <a:masterClrMapping/>
  </p:clrMapOvr>
  <p:transition spd="slow"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76760B8-8AC3-40C5-BED7-593A499FB254}"/>
              </a:ext>
            </a:extLst>
          </p:cNvPr>
          <p:cNvSpPr/>
          <p:nvPr/>
        </p:nvSpPr>
        <p:spPr>
          <a:xfrm>
            <a:off x="3606111" y="364623"/>
            <a:ext cx="809064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444444"/>
              </a:solidFill>
              <a:latin typeface="Open Sans"/>
            </a:endParaRPr>
          </a:p>
          <a:p>
            <a:r>
              <a:rPr lang="en-US" sz="4000" dirty="0">
                <a:solidFill>
                  <a:srgbClr val="444444"/>
                </a:solidFill>
                <a:latin typeface="Open Sans"/>
              </a:rPr>
              <a:t>How might we…</a:t>
            </a:r>
            <a:br>
              <a:rPr lang="en-US" sz="4000" dirty="0">
                <a:solidFill>
                  <a:srgbClr val="444444"/>
                </a:solidFill>
                <a:latin typeface="Open Sans"/>
              </a:rPr>
            </a:br>
            <a:r>
              <a:rPr lang="en-US" sz="4000" b="1" dirty="0">
                <a:solidFill>
                  <a:srgbClr val="00B050"/>
                </a:solidFill>
                <a:latin typeface="Open Sans"/>
              </a:rPr>
              <a:t>___________________________________</a:t>
            </a:r>
            <a:r>
              <a:rPr lang="en-US" sz="4000" dirty="0">
                <a:solidFill>
                  <a:srgbClr val="444444"/>
                </a:solidFill>
                <a:latin typeface="Open Sans"/>
              </a:rPr>
              <a:t>to</a:t>
            </a:r>
            <a:br>
              <a:rPr lang="en-US" sz="4000" dirty="0">
                <a:solidFill>
                  <a:srgbClr val="444444"/>
                </a:solidFill>
                <a:latin typeface="Open Sans"/>
              </a:rPr>
            </a:br>
            <a:r>
              <a:rPr lang="en-US" sz="4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en-US" sz="4000" b="1" dirty="0">
                <a:solidFill>
                  <a:srgbClr val="05CFFF"/>
                </a:solidFill>
                <a:latin typeface="Open Sans"/>
              </a:rPr>
              <a:t>___________________________________</a:t>
            </a:r>
            <a:r>
              <a:rPr lang="en-US" sz="4000" dirty="0">
                <a:solidFill>
                  <a:srgbClr val="444444"/>
                </a:solidFill>
                <a:latin typeface="Open Sans"/>
              </a:rPr>
              <a:t>to</a:t>
            </a:r>
            <a:br>
              <a:rPr lang="en-US" sz="4000" dirty="0">
                <a:solidFill>
                  <a:srgbClr val="444444"/>
                </a:solidFill>
                <a:latin typeface="Open Sans"/>
              </a:rPr>
            </a:br>
            <a:br>
              <a:rPr lang="en-US" sz="4000" dirty="0">
                <a:solidFill>
                  <a:srgbClr val="444444"/>
                </a:solidFill>
                <a:latin typeface="Open Sans"/>
              </a:rPr>
            </a:br>
            <a:r>
              <a:rPr lang="en-US" sz="4000" b="1" dirty="0">
                <a:solidFill>
                  <a:srgbClr val="FFC000"/>
                </a:solidFill>
                <a:latin typeface="Open Sans"/>
              </a:rPr>
              <a:t>___________________________________</a:t>
            </a:r>
            <a:r>
              <a:rPr lang="en-US" sz="4000" dirty="0">
                <a:latin typeface="Open Sans"/>
              </a:rPr>
              <a:t>? </a:t>
            </a:r>
          </a:p>
          <a:p>
            <a:endParaRPr lang="en-US" sz="2000" dirty="0">
              <a:solidFill>
                <a:srgbClr val="444444"/>
              </a:solidFill>
              <a:latin typeface="Open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CEF51B-9419-4352-83C5-43670F442293}"/>
              </a:ext>
            </a:extLst>
          </p:cNvPr>
          <p:cNvSpPr/>
          <p:nvPr/>
        </p:nvSpPr>
        <p:spPr>
          <a:xfrm>
            <a:off x="210693" y="5684646"/>
            <a:ext cx="74407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AvenirNext-Bold"/>
              </a:rPr>
              <a:t>ACTION</a:t>
            </a:r>
            <a:r>
              <a:rPr lang="en-US" b="1" dirty="0">
                <a:solidFill>
                  <a:srgbClr val="FF0440"/>
                </a:solidFill>
                <a:latin typeface="AvenirNext-Bold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venirNext-Medium"/>
              </a:rPr>
              <a:t>you want to achieve (e.g. verb), </a:t>
            </a:r>
            <a:r>
              <a:rPr lang="en-US" b="1" dirty="0">
                <a:solidFill>
                  <a:srgbClr val="05CFFF"/>
                </a:solidFill>
                <a:latin typeface="AvenirNext-Bold"/>
              </a:rPr>
              <a:t>SUBJECT</a:t>
            </a:r>
            <a:r>
              <a:rPr lang="en-US" b="1" dirty="0">
                <a:solidFill>
                  <a:srgbClr val="FF0440"/>
                </a:solidFill>
                <a:latin typeface="AvenirNext-Bold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venirNext-Medium"/>
              </a:rPr>
              <a:t>to be influenced or affected, so that… </a:t>
            </a:r>
            <a:r>
              <a:rPr lang="en-US" b="1" dirty="0">
                <a:solidFill>
                  <a:srgbClr val="FFC000"/>
                </a:solidFill>
                <a:latin typeface="AvenirNext-Bold"/>
              </a:rPr>
              <a:t>WHAT</a:t>
            </a:r>
            <a:r>
              <a:rPr lang="en-US" b="1" dirty="0">
                <a:solidFill>
                  <a:srgbClr val="FF0440"/>
                </a:solidFill>
                <a:latin typeface="AvenirNext-Bold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venirNext-Medium"/>
              </a:rPr>
              <a:t>you would like to ideally achieve (outcome)?</a:t>
            </a:r>
            <a:endParaRPr lang="en-US" b="1" dirty="0"/>
          </a:p>
        </p:txBody>
      </p:sp>
      <p:pic>
        <p:nvPicPr>
          <p:cNvPr id="6" name="Picture 4" descr="Question Mark PNG Transparent Images | PNG All">
            <a:extLst>
              <a:ext uri="{FF2B5EF4-FFF2-40B4-BE49-F238E27FC236}">
                <a16:creationId xmlns:a16="http://schemas.microsoft.com/office/drawing/2014/main" id="{B42748E4-B079-F5FE-DABB-9428BA075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6055" y="1380286"/>
            <a:ext cx="3899464" cy="389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601CDCA-ACF0-8B16-6BC3-D5A7E29D2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478" y="5512626"/>
            <a:ext cx="3256829" cy="1293812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>
                <a:solidFill>
                  <a:schemeClr val="bg1"/>
                </a:solidFill>
              </a:rPr>
              <a:t>Trends and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Opportunities</a:t>
            </a:r>
          </a:p>
        </p:txBody>
      </p:sp>
    </p:spTree>
    <p:extLst>
      <p:ext uri="{BB962C8B-B14F-4D97-AF65-F5344CB8AC3E}">
        <p14:creationId xmlns:p14="http://schemas.microsoft.com/office/powerpoint/2010/main" val="234602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Problem Statement: Unpacking Empathy to Define the Pain">
            <a:extLst>
              <a:ext uri="{FF2B5EF4-FFF2-40B4-BE49-F238E27FC236}">
                <a16:creationId xmlns:a16="http://schemas.microsoft.com/office/drawing/2014/main" id="{0C019082-C246-4BA3-A12F-EFB6364BB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BFFFF"/>
              </a:clrFrom>
              <a:clrTo>
                <a:srgbClr val="EB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117" y="589298"/>
            <a:ext cx="4448432" cy="444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76760B8-8AC3-40C5-BED7-593A499FB254}"/>
              </a:ext>
            </a:extLst>
          </p:cNvPr>
          <p:cNvSpPr/>
          <p:nvPr/>
        </p:nvSpPr>
        <p:spPr>
          <a:xfrm>
            <a:off x="7564377" y="563604"/>
            <a:ext cx="412599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u="sng" dirty="0">
                <a:solidFill>
                  <a:srgbClr val="444444"/>
                </a:solidFill>
                <a:latin typeface="Open Sans"/>
              </a:rPr>
              <a:t>Sample:</a:t>
            </a:r>
          </a:p>
          <a:p>
            <a:endParaRPr lang="en-US" sz="2000" dirty="0">
              <a:solidFill>
                <a:srgbClr val="444444"/>
              </a:solidFill>
              <a:latin typeface="Open Sans"/>
            </a:endParaRPr>
          </a:p>
          <a:p>
            <a:r>
              <a:rPr lang="en-US" sz="2000" dirty="0">
                <a:solidFill>
                  <a:srgbClr val="444444"/>
                </a:solidFill>
                <a:latin typeface="Open Sans"/>
              </a:rPr>
              <a:t>How might we </a:t>
            </a:r>
            <a:r>
              <a:rPr lang="en-US" sz="2000" b="1" dirty="0">
                <a:solidFill>
                  <a:srgbClr val="00B050"/>
                </a:solidFill>
                <a:latin typeface="Open Sans"/>
              </a:rPr>
              <a:t>diversify</a:t>
            </a:r>
            <a:r>
              <a:rPr lang="en-US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en-US" sz="2000" b="1" dirty="0">
                <a:solidFill>
                  <a:srgbClr val="05CFFF"/>
                </a:solidFill>
                <a:latin typeface="Open Sans"/>
              </a:rPr>
              <a:t>programs</a:t>
            </a:r>
            <a:r>
              <a:rPr lang="en-US" sz="2000" dirty="0">
                <a:solidFill>
                  <a:srgbClr val="444444"/>
                </a:solidFill>
                <a:latin typeface="Open Sans"/>
              </a:rPr>
              <a:t> to attract </a:t>
            </a:r>
            <a:r>
              <a:rPr lang="en-US" sz="2000" b="1" dirty="0">
                <a:solidFill>
                  <a:srgbClr val="FFC000"/>
                </a:solidFill>
                <a:latin typeface="Open Sans"/>
              </a:rPr>
              <a:t>more</a:t>
            </a:r>
            <a:r>
              <a:rPr lang="en-US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en-US" sz="2000" b="1" dirty="0">
                <a:solidFill>
                  <a:srgbClr val="FFC000"/>
                </a:solidFill>
                <a:latin typeface="Open Sans"/>
              </a:rPr>
              <a:t>members</a:t>
            </a:r>
            <a:r>
              <a:rPr lang="en-US" sz="2000" dirty="0">
                <a:solidFill>
                  <a:srgbClr val="444444"/>
                </a:solidFill>
                <a:latin typeface="Open Sans"/>
              </a:rPr>
              <a:t>? </a:t>
            </a:r>
          </a:p>
          <a:p>
            <a:endParaRPr lang="en-US" sz="2000" dirty="0">
              <a:solidFill>
                <a:srgbClr val="444444"/>
              </a:solidFill>
              <a:latin typeface="Open Sans"/>
            </a:endParaRPr>
          </a:p>
          <a:p>
            <a:r>
              <a:rPr lang="en-US" sz="2000" dirty="0">
                <a:solidFill>
                  <a:srgbClr val="444444"/>
                </a:solidFill>
                <a:latin typeface="Open Sans"/>
              </a:rPr>
              <a:t>How might we </a:t>
            </a:r>
            <a:r>
              <a:rPr lang="en-US" sz="2000" b="1" dirty="0">
                <a:solidFill>
                  <a:srgbClr val="00B050"/>
                </a:solidFill>
                <a:latin typeface="Open Sans"/>
              </a:rPr>
              <a:t>ensure</a:t>
            </a:r>
            <a:r>
              <a:rPr lang="en-US" sz="2000" dirty="0">
                <a:solidFill>
                  <a:srgbClr val="444444"/>
                </a:solidFill>
                <a:latin typeface="Open Sans"/>
              </a:rPr>
              <a:t> that </a:t>
            </a:r>
            <a:r>
              <a:rPr lang="en-US" sz="2000" b="1" dirty="0">
                <a:solidFill>
                  <a:srgbClr val="05CFFF"/>
                </a:solidFill>
                <a:latin typeface="Open Sans"/>
              </a:rPr>
              <a:t>membership programs </a:t>
            </a:r>
            <a:r>
              <a:rPr lang="en-US" sz="2000" dirty="0">
                <a:solidFill>
                  <a:srgbClr val="444444"/>
                </a:solidFill>
                <a:latin typeface="Open Sans"/>
              </a:rPr>
              <a:t>focus on social </a:t>
            </a:r>
            <a:r>
              <a:rPr lang="en-US" sz="2000" b="1" dirty="0">
                <a:solidFill>
                  <a:srgbClr val="FFC000"/>
                </a:solidFill>
                <a:latin typeface="Open Sans"/>
              </a:rPr>
              <a:t>interaction for members</a:t>
            </a:r>
            <a:r>
              <a:rPr lang="en-US" sz="2000" dirty="0">
                <a:solidFill>
                  <a:srgbClr val="444444"/>
                </a:solidFill>
                <a:latin typeface="Open Sans"/>
              </a:rPr>
              <a:t>? </a:t>
            </a:r>
          </a:p>
          <a:p>
            <a:endParaRPr lang="en-US" sz="2000" dirty="0">
              <a:solidFill>
                <a:srgbClr val="444444"/>
              </a:solidFill>
              <a:latin typeface="Open Sans"/>
            </a:endParaRPr>
          </a:p>
          <a:p>
            <a:r>
              <a:rPr lang="en-US" sz="2000" dirty="0">
                <a:solidFill>
                  <a:srgbClr val="444444"/>
                </a:solidFill>
                <a:latin typeface="Open Sans"/>
              </a:rPr>
              <a:t>How might we better </a:t>
            </a:r>
            <a:r>
              <a:rPr lang="en-US" sz="2000" b="1" dirty="0">
                <a:solidFill>
                  <a:srgbClr val="00B050"/>
                </a:solidFill>
                <a:latin typeface="Open Sans"/>
              </a:rPr>
              <a:t>encourage</a:t>
            </a:r>
            <a:r>
              <a:rPr lang="en-US" sz="2000" dirty="0">
                <a:solidFill>
                  <a:srgbClr val="444444"/>
                </a:solidFill>
                <a:latin typeface="Open Sans"/>
              </a:rPr>
              <a:t> </a:t>
            </a:r>
            <a:r>
              <a:rPr lang="en-US" sz="2000" b="1" dirty="0">
                <a:solidFill>
                  <a:srgbClr val="05CFFF"/>
                </a:solidFill>
                <a:latin typeface="Open Sans"/>
              </a:rPr>
              <a:t>seasoned professionals </a:t>
            </a:r>
            <a:r>
              <a:rPr lang="en-US" sz="2000" dirty="0">
                <a:solidFill>
                  <a:srgbClr val="444444"/>
                </a:solidFill>
                <a:latin typeface="Open Sans"/>
              </a:rPr>
              <a:t>to </a:t>
            </a:r>
            <a:r>
              <a:rPr lang="en-US" sz="2000" b="1" dirty="0">
                <a:solidFill>
                  <a:srgbClr val="FFC000"/>
                </a:solidFill>
                <a:latin typeface="Open Sans"/>
              </a:rPr>
              <a:t>mentor</a:t>
            </a:r>
            <a:r>
              <a:rPr lang="en-US" sz="2000" dirty="0">
                <a:solidFill>
                  <a:srgbClr val="FFC000"/>
                </a:solidFill>
                <a:latin typeface="Open Sans"/>
              </a:rPr>
              <a:t> </a:t>
            </a:r>
            <a:r>
              <a:rPr lang="en-US" sz="2000" b="1" dirty="0">
                <a:solidFill>
                  <a:srgbClr val="FFC000"/>
                </a:solidFill>
                <a:latin typeface="Open Sans"/>
              </a:rPr>
              <a:t>new talent</a:t>
            </a:r>
            <a:r>
              <a:rPr lang="en-US" sz="2000" dirty="0">
                <a:solidFill>
                  <a:srgbClr val="444444"/>
                </a:solidFill>
                <a:latin typeface="Open Sans"/>
              </a:rPr>
              <a:t>?</a:t>
            </a:r>
            <a:endParaRPr lang="en-US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D6A0AB-8B6E-4C7C-9967-3F8F030FBADD}"/>
              </a:ext>
            </a:extLst>
          </p:cNvPr>
          <p:cNvSpPr/>
          <p:nvPr/>
        </p:nvSpPr>
        <p:spPr>
          <a:xfrm>
            <a:off x="557934" y="5418428"/>
            <a:ext cx="74407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AvenirNext-Bold"/>
              </a:rPr>
              <a:t>ACTION</a:t>
            </a:r>
            <a:r>
              <a:rPr lang="en-US" b="1" dirty="0">
                <a:solidFill>
                  <a:srgbClr val="FF0440"/>
                </a:solidFill>
                <a:latin typeface="AvenirNext-Bold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venirNext-Medium"/>
              </a:rPr>
              <a:t>you want to achieve (e.g. verb), </a:t>
            </a:r>
            <a:r>
              <a:rPr lang="en-US" b="1" dirty="0">
                <a:solidFill>
                  <a:srgbClr val="05CFFF"/>
                </a:solidFill>
                <a:latin typeface="AvenirNext-Bold"/>
              </a:rPr>
              <a:t>SUBJECT</a:t>
            </a:r>
            <a:r>
              <a:rPr lang="en-US" b="1" dirty="0">
                <a:solidFill>
                  <a:srgbClr val="FF0440"/>
                </a:solidFill>
                <a:latin typeface="AvenirNext-Bold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venirNext-Medium"/>
              </a:rPr>
              <a:t>to be influenced or affected, so that… </a:t>
            </a:r>
            <a:r>
              <a:rPr lang="en-US" b="1" dirty="0">
                <a:solidFill>
                  <a:srgbClr val="FFC000"/>
                </a:solidFill>
                <a:latin typeface="AvenirNext-Bold"/>
              </a:rPr>
              <a:t>WHAT</a:t>
            </a:r>
            <a:r>
              <a:rPr lang="en-US" b="1" dirty="0">
                <a:solidFill>
                  <a:srgbClr val="FF0440"/>
                </a:solidFill>
                <a:latin typeface="AvenirNext-Bold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venirNext-Medium"/>
              </a:rPr>
              <a:t>you would like to ideally achieve (outcome)?</a:t>
            </a:r>
            <a:endParaRPr lang="en-US" b="1" dirty="0"/>
          </a:p>
        </p:txBody>
      </p:sp>
      <p:pic>
        <p:nvPicPr>
          <p:cNvPr id="6" name="Picture 4" descr="Question Mark PNG Transparent Images | PNG All">
            <a:extLst>
              <a:ext uri="{FF2B5EF4-FFF2-40B4-BE49-F238E27FC236}">
                <a16:creationId xmlns:a16="http://schemas.microsoft.com/office/drawing/2014/main" id="{E523EF9D-7227-6FE9-1A9C-F620BDF30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6055" y="1380286"/>
            <a:ext cx="3899464" cy="389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AF4E5D-48EB-BE0A-0F74-3C459BD89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478" y="5512626"/>
            <a:ext cx="3256829" cy="1293812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>
                <a:solidFill>
                  <a:schemeClr val="bg1"/>
                </a:solidFill>
              </a:rPr>
              <a:t>Trends and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Opportunities</a:t>
            </a:r>
          </a:p>
        </p:txBody>
      </p:sp>
    </p:spTree>
    <p:extLst>
      <p:ext uri="{BB962C8B-B14F-4D97-AF65-F5344CB8AC3E}">
        <p14:creationId xmlns:p14="http://schemas.microsoft.com/office/powerpoint/2010/main" val="1704474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Question Mark PNG Transparent Images | PNG All">
            <a:extLst>
              <a:ext uri="{FF2B5EF4-FFF2-40B4-BE49-F238E27FC236}">
                <a16:creationId xmlns:a16="http://schemas.microsoft.com/office/drawing/2014/main" id="{184990A6-8A63-4624-8886-72B71698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6055" y="1380286"/>
            <a:ext cx="3899464" cy="389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76760B8-8AC3-40C5-BED7-593A499FB254}"/>
              </a:ext>
            </a:extLst>
          </p:cNvPr>
          <p:cNvSpPr/>
          <p:nvPr/>
        </p:nvSpPr>
        <p:spPr>
          <a:xfrm>
            <a:off x="3606111" y="364623"/>
            <a:ext cx="80906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444444"/>
              </a:solidFill>
              <a:latin typeface="Open Sans"/>
            </a:endParaRPr>
          </a:p>
          <a:p>
            <a:r>
              <a:rPr lang="en-US" sz="4000" dirty="0">
                <a:solidFill>
                  <a:srgbClr val="444444"/>
                </a:solidFill>
                <a:latin typeface="Open Sans"/>
              </a:rPr>
              <a:t>How might we…</a:t>
            </a:r>
            <a:endParaRPr lang="en-US" sz="2000" dirty="0">
              <a:solidFill>
                <a:srgbClr val="444444"/>
              </a:solidFill>
              <a:latin typeface="Open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CEF51B-9419-4352-83C5-43670F442293}"/>
              </a:ext>
            </a:extLst>
          </p:cNvPr>
          <p:cNvSpPr/>
          <p:nvPr/>
        </p:nvSpPr>
        <p:spPr>
          <a:xfrm>
            <a:off x="210693" y="5684646"/>
            <a:ext cx="74407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AvenirNext-Bold"/>
              </a:rPr>
              <a:t>ACTION</a:t>
            </a:r>
            <a:r>
              <a:rPr lang="en-US" b="1" dirty="0">
                <a:solidFill>
                  <a:srgbClr val="FF0440"/>
                </a:solidFill>
                <a:latin typeface="AvenirNext-Bold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venirNext-Medium"/>
              </a:rPr>
              <a:t>you want to achieve (e.g. verb), </a:t>
            </a:r>
            <a:r>
              <a:rPr lang="en-US" b="1" dirty="0">
                <a:solidFill>
                  <a:srgbClr val="05CFFF"/>
                </a:solidFill>
                <a:latin typeface="AvenirNext-Bold"/>
              </a:rPr>
              <a:t>SUBJECT</a:t>
            </a:r>
            <a:r>
              <a:rPr lang="en-US" b="1" dirty="0">
                <a:solidFill>
                  <a:srgbClr val="FF0440"/>
                </a:solidFill>
                <a:latin typeface="AvenirNext-Bold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venirNext-Medium"/>
              </a:rPr>
              <a:t>to be influenced or affected, so that… </a:t>
            </a:r>
            <a:r>
              <a:rPr lang="en-US" b="1" dirty="0">
                <a:solidFill>
                  <a:srgbClr val="FFC000"/>
                </a:solidFill>
                <a:latin typeface="AvenirNext-Bold"/>
              </a:rPr>
              <a:t>WHAT</a:t>
            </a:r>
            <a:r>
              <a:rPr lang="en-US" b="1" dirty="0">
                <a:solidFill>
                  <a:srgbClr val="FF0440"/>
                </a:solidFill>
                <a:latin typeface="AvenirNext-Bold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venirNext-Medium"/>
              </a:rPr>
              <a:t>you would like to ideally achieve (outcome)?</a:t>
            </a:r>
            <a:endParaRPr lang="en-US" b="1" dirty="0"/>
          </a:p>
        </p:txBody>
      </p:sp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id="{E5595E81-A3F7-8B17-B815-2AA824B34C59}"/>
              </a:ext>
            </a:extLst>
          </p:cNvPr>
          <p:cNvSpPr/>
          <p:nvPr/>
        </p:nvSpPr>
        <p:spPr>
          <a:xfrm>
            <a:off x="3436630" y="4222049"/>
            <a:ext cx="1574157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Folded Corner 7">
            <a:extLst>
              <a:ext uri="{FF2B5EF4-FFF2-40B4-BE49-F238E27FC236}">
                <a16:creationId xmlns:a16="http://schemas.microsoft.com/office/drawing/2014/main" id="{83C729D8-697A-378F-A9E7-1A7D6564D9AC}"/>
              </a:ext>
            </a:extLst>
          </p:cNvPr>
          <p:cNvSpPr/>
          <p:nvPr/>
        </p:nvSpPr>
        <p:spPr>
          <a:xfrm rot="21079288">
            <a:off x="4476369" y="2733137"/>
            <a:ext cx="1574157" cy="1226916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Folded Corner 9">
            <a:extLst>
              <a:ext uri="{FF2B5EF4-FFF2-40B4-BE49-F238E27FC236}">
                <a16:creationId xmlns:a16="http://schemas.microsoft.com/office/drawing/2014/main" id="{B318A21D-7D1B-EE2C-BEA2-0B7257ADFC61}"/>
              </a:ext>
            </a:extLst>
          </p:cNvPr>
          <p:cNvSpPr/>
          <p:nvPr/>
        </p:nvSpPr>
        <p:spPr>
          <a:xfrm rot="20372808">
            <a:off x="2187664" y="3150429"/>
            <a:ext cx="1574157" cy="1226916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id="{9D1D8115-1F95-0629-B3EA-ACEC6D7E35BE}"/>
              </a:ext>
            </a:extLst>
          </p:cNvPr>
          <p:cNvSpPr/>
          <p:nvPr/>
        </p:nvSpPr>
        <p:spPr>
          <a:xfrm rot="669437">
            <a:off x="4353296" y="1534549"/>
            <a:ext cx="1574157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Folded Corner 11">
            <a:extLst>
              <a:ext uri="{FF2B5EF4-FFF2-40B4-BE49-F238E27FC236}">
                <a16:creationId xmlns:a16="http://schemas.microsoft.com/office/drawing/2014/main" id="{82369797-EDDB-93C1-D65B-ED38212F33AE}"/>
              </a:ext>
            </a:extLst>
          </p:cNvPr>
          <p:cNvSpPr/>
          <p:nvPr/>
        </p:nvSpPr>
        <p:spPr>
          <a:xfrm rot="21079288">
            <a:off x="2426361" y="1518387"/>
            <a:ext cx="1855454" cy="1361872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: Folded Corner 12">
            <a:extLst>
              <a:ext uri="{FF2B5EF4-FFF2-40B4-BE49-F238E27FC236}">
                <a16:creationId xmlns:a16="http://schemas.microsoft.com/office/drawing/2014/main" id="{2999631D-205D-D795-C45A-F6D8B6A888BF}"/>
              </a:ext>
            </a:extLst>
          </p:cNvPr>
          <p:cNvSpPr/>
          <p:nvPr/>
        </p:nvSpPr>
        <p:spPr>
          <a:xfrm rot="1966149">
            <a:off x="7514550" y="3880630"/>
            <a:ext cx="1574157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Folded Corner 13">
            <a:extLst>
              <a:ext uri="{FF2B5EF4-FFF2-40B4-BE49-F238E27FC236}">
                <a16:creationId xmlns:a16="http://schemas.microsoft.com/office/drawing/2014/main" id="{67A90049-66DA-51D9-99B2-AAC163E43B6E}"/>
              </a:ext>
            </a:extLst>
          </p:cNvPr>
          <p:cNvSpPr/>
          <p:nvPr/>
        </p:nvSpPr>
        <p:spPr>
          <a:xfrm rot="738957">
            <a:off x="9805662" y="3761206"/>
            <a:ext cx="1574157" cy="1226916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Folded Corner 14">
            <a:extLst>
              <a:ext uri="{FF2B5EF4-FFF2-40B4-BE49-F238E27FC236}">
                <a16:creationId xmlns:a16="http://schemas.microsoft.com/office/drawing/2014/main" id="{2B8A568A-8884-CAA7-1874-E69CF2BBADE8}"/>
              </a:ext>
            </a:extLst>
          </p:cNvPr>
          <p:cNvSpPr/>
          <p:nvPr/>
        </p:nvSpPr>
        <p:spPr>
          <a:xfrm rot="1445437">
            <a:off x="8418419" y="2622154"/>
            <a:ext cx="1574157" cy="1226916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Folded Corner 15">
            <a:extLst>
              <a:ext uri="{FF2B5EF4-FFF2-40B4-BE49-F238E27FC236}">
                <a16:creationId xmlns:a16="http://schemas.microsoft.com/office/drawing/2014/main" id="{2CABF9B9-61CE-30E6-F3A4-AA6C42CD87DB}"/>
              </a:ext>
            </a:extLst>
          </p:cNvPr>
          <p:cNvSpPr/>
          <p:nvPr/>
        </p:nvSpPr>
        <p:spPr>
          <a:xfrm rot="20228389">
            <a:off x="10301032" y="2034967"/>
            <a:ext cx="1574157" cy="1226916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Folded Corner 16">
            <a:extLst>
              <a:ext uri="{FF2B5EF4-FFF2-40B4-BE49-F238E27FC236}">
                <a16:creationId xmlns:a16="http://schemas.microsoft.com/office/drawing/2014/main" id="{F7A95008-6CD7-58FC-22D6-8CFD4E21181B}"/>
              </a:ext>
            </a:extLst>
          </p:cNvPr>
          <p:cNvSpPr/>
          <p:nvPr/>
        </p:nvSpPr>
        <p:spPr>
          <a:xfrm rot="738957">
            <a:off x="5507349" y="4375817"/>
            <a:ext cx="1574157" cy="1226916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Folded Corner 17">
            <a:extLst>
              <a:ext uri="{FF2B5EF4-FFF2-40B4-BE49-F238E27FC236}">
                <a16:creationId xmlns:a16="http://schemas.microsoft.com/office/drawing/2014/main" id="{9AC81D67-2A21-06E6-F046-5B9549B6526E}"/>
              </a:ext>
            </a:extLst>
          </p:cNvPr>
          <p:cNvSpPr/>
          <p:nvPr/>
        </p:nvSpPr>
        <p:spPr>
          <a:xfrm rot="1555986">
            <a:off x="8508408" y="1243379"/>
            <a:ext cx="1574157" cy="122691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: Folded Corner 18">
            <a:extLst>
              <a:ext uri="{FF2B5EF4-FFF2-40B4-BE49-F238E27FC236}">
                <a16:creationId xmlns:a16="http://schemas.microsoft.com/office/drawing/2014/main" id="{8793AFB8-6423-01DA-5555-F9208944DAD2}"/>
              </a:ext>
            </a:extLst>
          </p:cNvPr>
          <p:cNvSpPr/>
          <p:nvPr/>
        </p:nvSpPr>
        <p:spPr>
          <a:xfrm rot="1445437">
            <a:off x="6353681" y="1534547"/>
            <a:ext cx="1574157" cy="1226916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1F850D1-A4B5-5220-B412-09368ECD2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478" y="5512626"/>
            <a:ext cx="3256829" cy="1293812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>
                <a:solidFill>
                  <a:schemeClr val="bg1"/>
                </a:solidFill>
              </a:rPr>
              <a:t>Trends and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Opportunities</a:t>
            </a:r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C9B6AFFA-F1D9-9582-29DD-DDE313F0C733}"/>
              </a:ext>
            </a:extLst>
          </p:cNvPr>
          <p:cNvSpPr/>
          <p:nvPr/>
        </p:nvSpPr>
        <p:spPr>
          <a:xfrm rot="20372808">
            <a:off x="6099386" y="2501751"/>
            <a:ext cx="2137349" cy="1633562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591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21521-4EB9-C51E-8A9B-9346ACC88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219" y="2638687"/>
            <a:ext cx="8610601" cy="1293812"/>
          </a:xfrm>
        </p:spPr>
        <p:txBody>
          <a:bodyPr/>
          <a:lstStyle/>
          <a:p>
            <a:r>
              <a:rPr lang="en-US" dirty="0"/>
              <a:t>Complete Post-Work </a:t>
            </a:r>
            <a:br>
              <a:rPr lang="en-US" dirty="0"/>
            </a:br>
            <a:r>
              <a:rPr lang="en-US" dirty="0"/>
              <a:t>(Feedback Matrix)</a:t>
            </a:r>
          </a:p>
        </p:txBody>
      </p:sp>
    </p:spTree>
    <p:extLst>
      <p:ext uri="{BB962C8B-B14F-4D97-AF65-F5344CB8AC3E}">
        <p14:creationId xmlns:p14="http://schemas.microsoft.com/office/powerpoint/2010/main" val="2041240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8CDFA-A6D2-46C7-937A-73A91E00A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2470" y="230227"/>
            <a:ext cx="8610601" cy="1293812"/>
          </a:xfrm>
        </p:spPr>
        <p:txBody>
          <a:bodyPr/>
          <a:lstStyle/>
          <a:p>
            <a:r>
              <a:rPr lang="en-US" dirty="0"/>
              <a:t>Strategic plan actions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ADB5DB2-3347-4D9E-A099-951F02D53D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4577457"/>
              </p:ext>
            </p:extLst>
          </p:nvPr>
        </p:nvGraphicFramePr>
        <p:xfrm>
          <a:off x="6" y="1512993"/>
          <a:ext cx="12191994" cy="4964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0334">
                  <a:extLst>
                    <a:ext uri="{9D8B030D-6E8A-4147-A177-3AD203B41FA5}">
                      <a16:colId xmlns:a16="http://schemas.microsoft.com/office/drawing/2014/main" val="3064788357"/>
                    </a:ext>
                  </a:extLst>
                </a:gridCol>
                <a:gridCol w="1680771">
                  <a:extLst>
                    <a:ext uri="{9D8B030D-6E8A-4147-A177-3AD203B41FA5}">
                      <a16:colId xmlns:a16="http://schemas.microsoft.com/office/drawing/2014/main" val="4215513676"/>
                    </a:ext>
                  </a:extLst>
                </a:gridCol>
                <a:gridCol w="2836881">
                  <a:extLst>
                    <a:ext uri="{9D8B030D-6E8A-4147-A177-3AD203B41FA5}">
                      <a16:colId xmlns:a16="http://schemas.microsoft.com/office/drawing/2014/main" val="3819890805"/>
                    </a:ext>
                  </a:extLst>
                </a:gridCol>
                <a:gridCol w="1851323">
                  <a:extLst>
                    <a:ext uri="{9D8B030D-6E8A-4147-A177-3AD203B41FA5}">
                      <a16:colId xmlns:a16="http://schemas.microsoft.com/office/drawing/2014/main" val="2135359718"/>
                    </a:ext>
                  </a:extLst>
                </a:gridCol>
                <a:gridCol w="2523041">
                  <a:extLst>
                    <a:ext uri="{9D8B030D-6E8A-4147-A177-3AD203B41FA5}">
                      <a16:colId xmlns:a16="http://schemas.microsoft.com/office/drawing/2014/main" val="1700487384"/>
                    </a:ext>
                  </a:extLst>
                </a:gridCol>
                <a:gridCol w="892715">
                  <a:extLst>
                    <a:ext uri="{9D8B030D-6E8A-4147-A177-3AD203B41FA5}">
                      <a16:colId xmlns:a16="http://schemas.microsoft.com/office/drawing/2014/main" val="2582753783"/>
                    </a:ext>
                  </a:extLst>
                </a:gridCol>
                <a:gridCol w="802556">
                  <a:extLst>
                    <a:ext uri="{9D8B030D-6E8A-4147-A177-3AD203B41FA5}">
                      <a16:colId xmlns:a16="http://schemas.microsoft.com/office/drawing/2014/main" val="1216890222"/>
                    </a:ext>
                  </a:extLst>
                </a:gridCol>
                <a:gridCol w="854373">
                  <a:extLst>
                    <a:ext uri="{9D8B030D-6E8A-4147-A177-3AD203B41FA5}">
                      <a16:colId xmlns:a16="http://schemas.microsoft.com/office/drawing/2014/main" val="2455194937"/>
                    </a:ext>
                  </a:extLst>
                </a:gridCol>
              </a:tblGrid>
              <a:tr h="697772">
                <a:tc>
                  <a:txBody>
                    <a:bodyPr/>
                    <a:lstStyle/>
                    <a:p>
                      <a:r>
                        <a:rPr lang="en-US" sz="2000" dirty="0"/>
                        <a:t>NO.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OBJECTIVE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INITIATIVE(s)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PRIORITY</a:t>
                      </a:r>
                    </a:p>
                    <a:p>
                      <a:r>
                        <a:rPr lang="en-US" sz="1100" dirty="0"/>
                        <a:t>(High/Mod./Low)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CHAMPION </a:t>
                      </a:r>
                      <a:r>
                        <a:rPr lang="en-US" sz="1100" dirty="0"/>
                        <a:t>(Prototype/Test)</a:t>
                      </a:r>
                      <a:endParaRPr lang="en-US" sz="20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2024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2025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2026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787115002"/>
                  </a:ext>
                </a:extLst>
              </a:tr>
              <a:tr h="1257979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0" marR="0" lvl="0" indent="0" algn="l" defTabSz="9144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Succession &amp; Leadership</a:t>
                      </a:r>
                    </a:p>
                    <a:p>
                      <a:endParaRPr lang="en-US" sz="14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2050964651"/>
                  </a:ext>
                </a:extLst>
              </a:tr>
              <a:tr h="1504292"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Resilience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  <a:p>
                      <a:endParaRPr lang="en-US" sz="14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3441579356"/>
                  </a:ext>
                </a:extLst>
              </a:tr>
              <a:tr h="1504292"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Innovation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9841198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EC11CC6-5EAA-45BC-A2F8-341CB7E57EBD}"/>
              </a:ext>
            </a:extLst>
          </p:cNvPr>
          <p:cNvSpPr txBox="1"/>
          <p:nvPr/>
        </p:nvSpPr>
        <p:spPr>
          <a:xfrm>
            <a:off x="0" y="225279"/>
            <a:ext cx="3020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Strategic Plan 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Board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3355172540"/>
      </p:ext>
    </p:extLst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54B4761FE37240BAF1B732380BBE9C" ma:contentTypeVersion="17" ma:contentTypeDescription="Create a new document." ma:contentTypeScope="" ma:versionID="4d47cc2388e74e6d960b7bf1583a9928">
  <xsd:schema xmlns:xsd="http://www.w3.org/2001/XMLSchema" xmlns:xs="http://www.w3.org/2001/XMLSchema" xmlns:p="http://schemas.microsoft.com/office/2006/metadata/properties" xmlns:ns2="a8a3dedd-9253-47af-aaac-576f3e097140" xmlns:ns3="3f079a0d-ec94-4f31-84ee-e0f98a1090e9" targetNamespace="http://schemas.microsoft.com/office/2006/metadata/properties" ma:root="true" ma:fieldsID="13aa397914262bb6d076ed4e8a5feabd" ns2:_="" ns3:_="">
    <xsd:import namespace="a8a3dedd-9253-47af-aaac-576f3e097140"/>
    <xsd:import namespace="3f079a0d-ec94-4f31-84ee-e0f98a1090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a3dedd-9253-47af-aaac-576f3e0971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b719f068-bd4e-4b75-a932-eb5e6debfc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079a0d-ec94-4f31-84ee-e0f98a1090e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237a25e-4bf2-488f-b92f-5f2d910e4a57}" ma:internalName="TaxCatchAll" ma:showField="CatchAllData" ma:web="3f079a0d-ec94-4f31-84ee-e0f98a1090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079a0d-ec94-4f31-84ee-e0f98a1090e9" xsi:nil="true"/>
    <lcf76f155ced4ddcb4097134ff3c332f xmlns="a8a3dedd-9253-47af-aaac-576f3e09714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530CDF7-871D-42F5-A619-2EADFF455D20}"/>
</file>

<file path=customXml/itemProps2.xml><?xml version="1.0" encoding="utf-8"?>
<ds:datastoreItem xmlns:ds="http://schemas.openxmlformats.org/officeDocument/2006/customXml" ds:itemID="{37206CEA-B1AA-4463-AA73-F679262DDBBD}"/>
</file>

<file path=customXml/itemProps3.xml><?xml version="1.0" encoding="utf-8"?>
<ds:datastoreItem xmlns:ds="http://schemas.openxmlformats.org/officeDocument/2006/customXml" ds:itemID="{4394A973-DCC0-4970-BDC1-BDA1CDD4E8AC}"/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5535</TotalTime>
  <Words>824</Words>
  <Application>Microsoft Office PowerPoint</Application>
  <PresentationFormat>Widescreen</PresentationFormat>
  <Paragraphs>207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AvenirNext-Bold</vt:lpstr>
      <vt:lpstr>AvenirNext-Medium</vt:lpstr>
      <vt:lpstr>Calibri</vt:lpstr>
      <vt:lpstr>Century Gothic</vt:lpstr>
      <vt:lpstr>Open Sans</vt:lpstr>
      <vt:lpstr>Vapor Trail</vt:lpstr>
      <vt:lpstr>PowerPoint Presentation</vt:lpstr>
      <vt:lpstr>PowerPoint Presentation</vt:lpstr>
      <vt:lpstr>PowerPoint Presentation</vt:lpstr>
      <vt:lpstr>PowerPoint Presentation</vt:lpstr>
      <vt:lpstr>Leadership and succession</vt:lpstr>
      <vt:lpstr>HOW Might we highlight the  [Chapter name] spokesperson from the crowd?</vt:lpstr>
      <vt:lpstr>HOW Might we inspire members to ASPIRE to BOARD SERVICE?</vt:lpstr>
      <vt:lpstr>HOW Might we establish a talent pipeline ?</vt:lpstr>
      <vt:lpstr>resilience</vt:lpstr>
      <vt:lpstr>PowerPoint Presentation</vt:lpstr>
      <vt:lpstr>PowerPoint Presentation</vt:lpstr>
      <vt:lpstr>PowerPoint Presentation</vt:lpstr>
      <vt:lpstr>innovation</vt:lpstr>
      <vt:lpstr>Traditions that define us</vt:lpstr>
      <vt:lpstr>Programs requiring time/resources</vt:lpstr>
      <vt:lpstr>Trends and  Opportunities</vt:lpstr>
      <vt:lpstr>Trends and  Opportunities</vt:lpstr>
      <vt:lpstr>Trends and  Opportunities</vt:lpstr>
      <vt:lpstr>Complete Post-Work  (Feedback Matrix)</vt:lpstr>
      <vt:lpstr>Strategic plan actions</vt:lpstr>
    </vt:vector>
  </TitlesOfParts>
  <Company>Orange County BCC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Visionary Series 2017</dc:title>
  <dc:creator>Millan, Zulay V</dc:creator>
  <cp:lastModifiedBy>Jennifer Steffan</cp:lastModifiedBy>
  <cp:revision>276</cp:revision>
  <dcterms:created xsi:type="dcterms:W3CDTF">2017-08-11T00:48:27Z</dcterms:created>
  <dcterms:modified xsi:type="dcterms:W3CDTF">2024-09-25T14:40:11Z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0x010100A454B4761FE37240BAF1B732380BBE9C</vt:lpwstr>
  </property>
</Properties>
</file>